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6.xml" ContentType="application/vnd.openxmlformats-officedocument.theme+xml"/>
  <Override PartName="/ppt/theme/themeOverride1.xml" ContentType="application/vnd.openxmlformats-officedocument.themeOverrid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7.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8.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9.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1" r:id="rId1"/>
    <p:sldMasterId id="2147483694" r:id="rId2"/>
    <p:sldMasterId id="2147483744" r:id="rId3"/>
    <p:sldMasterId id="2147483755" r:id="rId4"/>
    <p:sldMasterId id="2147484088" r:id="rId5"/>
    <p:sldMasterId id="2147484117" r:id="rId6"/>
    <p:sldMasterId id="2147484204" r:id="rId7"/>
    <p:sldMasterId id="2147484216" r:id="rId8"/>
    <p:sldMasterId id="2147484230" r:id="rId9"/>
    <p:sldMasterId id="2147484248" r:id="rId10"/>
  </p:sldMasterIdLst>
  <p:notesMasterIdLst>
    <p:notesMasterId r:id="rId68"/>
  </p:notesMasterIdLst>
  <p:sldIdLst>
    <p:sldId id="295" r:id="rId11"/>
    <p:sldId id="3651" r:id="rId12"/>
    <p:sldId id="672" r:id="rId13"/>
    <p:sldId id="3644" r:id="rId14"/>
    <p:sldId id="3705" r:id="rId15"/>
    <p:sldId id="534" r:id="rId16"/>
    <p:sldId id="3638" r:id="rId17"/>
    <p:sldId id="299" r:id="rId18"/>
    <p:sldId id="301" r:id="rId19"/>
    <p:sldId id="3706" r:id="rId20"/>
    <p:sldId id="3713" r:id="rId21"/>
    <p:sldId id="259" r:id="rId22"/>
    <p:sldId id="3716" r:id="rId23"/>
    <p:sldId id="261" r:id="rId24"/>
    <p:sldId id="3724" r:id="rId25"/>
    <p:sldId id="312" r:id="rId26"/>
    <p:sldId id="3686" r:id="rId27"/>
    <p:sldId id="3675" r:id="rId28"/>
    <p:sldId id="3688" r:id="rId29"/>
    <p:sldId id="3684" r:id="rId30"/>
    <p:sldId id="3708" r:id="rId31"/>
    <p:sldId id="3709" r:id="rId32"/>
    <p:sldId id="3710" r:id="rId33"/>
    <p:sldId id="3711" r:id="rId34"/>
    <p:sldId id="3643" r:id="rId35"/>
    <p:sldId id="260" r:id="rId36"/>
    <p:sldId id="3714" r:id="rId37"/>
    <p:sldId id="3704" r:id="rId38"/>
    <p:sldId id="3715" r:id="rId39"/>
    <p:sldId id="3649" r:id="rId40"/>
    <p:sldId id="719" r:id="rId41"/>
    <p:sldId id="738" r:id="rId42"/>
    <p:sldId id="627" r:id="rId43"/>
    <p:sldId id="3650" r:id="rId44"/>
    <p:sldId id="756" r:id="rId45"/>
    <p:sldId id="684" r:id="rId46"/>
    <p:sldId id="3647" r:id="rId47"/>
    <p:sldId id="3702" r:id="rId48"/>
    <p:sldId id="3707" r:id="rId49"/>
    <p:sldId id="3695" r:id="rId50"/>
    <p:sldId id="3694" r:id="rId51"/>
    <p:sldId id="267" r:id="rId52"/>
    <p:sldId id="682" r:id="rId53"/>
    <p:sldId id="720" r:id="rId54"/>
    <p:sldId id="3639" r:id="rId55"/>
    <p:sldId id="762" r:id="rId56"/>
    <p:sldId id="763" r:id="rId57"/>
    <p:sldId id="689" r:id="rId58"/>
    <p:sldId id="748" r:id="rId59"/>
    <p:sldId id="692" r:id="rId60"/>
    <p:sldId id="3689" r:id="rId61"/>
    <p:sldId id="3703" r:id="rId62"/>
    <p:sldId id="265" r:id="rId63"/>
    <p:sldId id="266" r:id="rId64"/>
    <p:sldId id="3712" r:id="rId65"/>
    <p:sldId id="3648" r:id="rId66"/>
    <p:sldId id="285" r:id="rId67"/>
  </p:sldIdLst>
  <p:sldSz cx="12192000" cy="6858000"/>
  <p:notesSz cx="7077075" cy="9363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wert1@mindspring.com" initials="d" lastIdx="1" clrIdx="0">
    <p:extLst>
      <p:ext uri="{19B8F6BF-5375-455C-9EA6-DF929625EA0E}">
        <p15:presenceInfo xmlns:p15="http://schemas.microsoft.com/office/powerpoint/2012/main" userId="c5604e44b10ddf2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54" autoAdjust="0"/>
    <p:restoredTop sz="82861" autoAdjust="0"/>
  </p:normalViewPr>
  <p:slideViewPr>
    <p:cSldViewPr snapToGrid="0">
      <p:cViewPr varScale="1">
        <p:scale>
          <a:sx n="37" d="100"/>
          <a:sy n="37" d="100"/>
        </p:scale>
        <p:origin x="1170" y="54"/>
      </p:cViewPr>
      <p:guideLst/>
    </p:cSldViewPr>
  </p:slideViewPr>
  <p:notesTextViewPr>
    <p:cViewPr>
      <p:scale>
        <a:sx n="1" d="1"/>
        <a:sy n="1" d="1"/>
      </p:scale>
      <p:origin x="0" y="0"/>
    </p:cViewPr>
  </p:notesTextViewPr>
  <p:sorterViewPr>
    <p:cViewPr varScale="1">
      <p:scale>
        <a:sx n="100" d="100"/>
        <a:sy n="100" d="100"/>
      </p:scale>
      <p:origin x="0" y="-869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5" Type="http://schemas.openxmlformats.org/officeDocument/2006/relationships/slideMaster" Target="slideMasters/slideMaster5.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 Type="http://schemas.openxmlformats.org/officeDocument/2006/relationships/slideMaster" Target="slideMasters/slideMaster7.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66733" cy="469780"/>
          </a:xfrm>
          <a:prstGeom prst="rect">
            <a:avLst/>
          </a:prstGeom>
        </p:spPr>
        <p:txBody>
          <a:bodyPr vert="horz" lIns="93921" tIns="46960" rIns="93921" bIns="46960" rtlCol="0"/>
          <a:lstStyle>
            <a:lvl1pPr algn="l">
              <a:defRPr sz="1200"/>
            </a:lvl1pPr>
          </a:lstStyle>
          <a:p>
            <a:endParaRPr lang="en-US"/>
          </a:p>
        </p:txBody>
      </p:sp>
      <p:sp>
        <p:nvSpPr>
          <p:cNvPr id="3" name="Date Placeholder 2"/>
          <p:cNvSpPr>
            <a:spLocks noGrp="1"/>
          </p:cNvSpPr>
          <p:nvPr>
            <p:ph type="dt" idx="1"/>
          </p:nvPr>
        </p:nvSpPr>
        <p:spPr>
          <a:xfrm>
            <a:off x="4008706" y="1"/>
            <a:ext cx="3066733" cy="469780"/>
          </a:xfrm>
          <a:prstGeom prst="rect">
            <a:avLst/>
          </a:prstGeom>
        </p:spPr>
        <p:txBody>
          <a:bodyPr vert="horz" lIns="93921" tIns="46960" rIns="93921" bIns="46960" rtlCol="0"/>
          <a:lstStyle>
            <a:lvl1pPr algn="r">
              <a:defRPr sz="1200"/>
            </a:lvl1pPr>
          </a:lstStyle>
          <a:p>
            <a:fld id="{ED4F5D35-FFE5-4B3F-A2A8-4491AF185E20}" type="datetimeFigureOut">
              <a:rPr lang="en-US" smtClean="0"/>
              <a:t>2/3/2022</a:t>
            </a:fld>
            <a:endParaRPr lang="en-US"/>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21" tIns="46960" rIns="93921" bIns="46960"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21" tIns="46960" rIns="93921" bIns="4696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93298"/>
            <a:ext cx="3066733" cy="469779"/>
          </a:xfrm>
          <a:prstGeom prst="rect">
            <a:avLst/>
          </a:prstGeom>
        </p:spPr>
        <p:txBody>
          <a:bodyPr vert="horz" lIns="93921" tIns="46960" rIns="93921" bIns="46960" rtlCol="0" anchor="b"/>
          <a:lstStyle>
            <a:lvl1pPr algn="l">
              <a:defRPr sz="1200"/>
            </a:lvl1pPr>
          </a:lstStyle>
          <a:p>
            <a:endParaRPr lang="en-US"/>
          </a:p>
        </p:txBody>
      </p:sp>
      <p:sp>
        <p:nvSpPr>
          <p:cNvPr id="7" name="Slide Number Placeholder 6"/>
          <p:cNvSpPr>
            <a:spLocks noGrp="1"/>
          </p:cNvSpPr>
          <p:nvPr>
            <p:ph type="sldNum" sz="quarter" idx="5"/>
          </p:nvPr>
        </p:nvSpPr>
        <p:spPr>
          <a:xfrm>
            <a:off x="4008706" y="8893298"/>
            <a:ext cx="3066733" cy="469779"/>
          </a:xfrm>
          <a:prstGeom prst="rect">
            <a:avLst/>
          </a:prstGeom>
        </p:spPr>
        <p:txBody>
          <a:bodyPr vert="horz" lIns="93921" tIns="46960" rIns="93921" bIns="46960" rtlCol="0" anchor="b"/>
          <a:lstStyle>
            <a:lvl1pPr algn="r">
              <a:defRPr sz="1200"/>
            </a:lvl1pPr>
          </a:lstStyle>
          <a:p>
            <a:fld id="{96FB5B9A-D955-4F64-B7A6-E7D7574F9599}" type="slidenum">
              <a:rPr lang="en-US" smtClean="0"/>
              <a:t>‹#›</a:t>
            </a:fld>
            <a:endParaRPr lang="en-US"/>
          </a:p>
        </p:txBody>
      </p:sp>
    </p:spTree>
    <p:extLst>
      <p:ext uri="{BB962C8B-B14F-4D97-AF65-F5344CB8AC3E}">
        <p14:creationId xmlns:p14="http://schemas.microsoft.com/office/powerpoint/2010/main" val="3347300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FB5B9A-D955-4F64-B7A6-E7D7574F9599}" type="slidenum">
              <a:rPr lang="en-US" smtClean="0"/>
              <a:t>30</a:t>
            </a:fld>
            <a:endParaRPr lang="en-US"/>
          </a:p>
        </p:txBody>
      </p:sp>
    </p:spTree>
    <p:extLst>
      <p:ext uri="{BB962C8B-B14F-4D97-AF65-F5344CB8AC3E}">
        <p14:creationId xmlns:p14="http://schemas.microsoft.com/office/powerpoint/2010/main" val="3168951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1AA02508-263C-4078-84C2-29BE18A567F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56AEF622-0874-4CB2-B16E-99D64B7EDB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If already peer to peer has been done and approved , can you avoid a second look / audit?</a:t>
            </a:r>
          </a:p>
        </p:txBody>
      </p:sp>
      <p:sp>
        <p:nvSpPr>
          <p:cNvPr id="76804" name="Slide Number Placeholder 3">
            <a:extLst>
              <a:ext uri="{FF2B5EF4-FFF2-40B4-BE49-F238E27FC236}">
                <a16:creationId xmlns:a16="http://schemas.microsoft.com/office/drawing/2014/main" id="{9C9D1A16-7ACB-44CC-98A8-AC05B716A4F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8968" indent="-288065">
              <a:defRPr>
                <a:solidFill>
                  <a:schemeClr val="tx1"/>
                </a:solidFill>
                <a:latin typeface="Arial" panose="020B0604020202020204" pitchFamily="34" charset="0"/>
                <a:cs typeface="Arial" panose="020B0604020202020204" pitchFamily="34" charset="0"/>
              </a:defRPr>
            </a:lvl2pPr>
            <a:lvl3pPr marL="1152258" indent="-230452">
              <a:defRPr>
                <a:solidFill>
                  <a:schemeClr val="tx1"/>
                </a:solidFill>
                <a:latin typeface="Arial" panose="020B0604020202020204" pitchFamily="34" charset="0"/>
                <a:cs typeface="Arial" panose="020B0604020202020204" pitchFamily="34" charset="0"/>
              </a:defRPr>
            </a:lvl3pPr>
            <a:lvl4pPr marL="1613162" indent="-230452">
              <a:defRPr>
                <a:solidFill>
                  <a:schemeClr val="tx1"/>
                </a:solidFill>
                <a:latin typeface="Arial" panose="020B0604020202020204" pitchFamily="34" charset="0"/>
                <a:cs typeface="Arial" panose="020B0604020202020204" pitchFamily="34" charset="0"/>
              </a:defRPr>
            </a:lvl4pPr>
            <a:lvl5pPr marL="2074065" indent="-230452">
              <a:defRPr>
                <a:solidFill>
                  <a:schemeClr val="tx1"/>
                </a:solidFill>
                <a:latin typeface="Arial" panose="020B0604020202020204" pitchFamily="34" charset="0"/>
                <a:cs typeface="Arial" panose="020B0604020202020204" pitchFamily="34" charset="0"/>
              </a:defRPr>
            </a:lvl5pPr>
            <a:lvl6pPr marL="2534968" indent="-23045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95872" indent="-23045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56775" indent="-23045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17678" indent="-23045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21807" rtl="0" eaLnBrk="1" fontAlgn="base" latinLnBrk="0" hangingPunct="1">
              <a:lnSpc>
                <a:spcPct val="100000"/>
              </a:lnSpc>
              <a:spcBef>
                <a:spcPct val="0"/>
              </a:spcBef>
              <a:spcAft>
                <a:spcPct val="0"/>
              </a:spcAft>
              <a:buClrTx/>
              <a:buSzTx/>
              <a:buFontTx/>
              <a:buNone/>
              <a:tabLst/>
              <a:defRPr/>
            </a:pPr>
            <a:fld id="{2451E0DF-E3F5-4AC2-B779-BF2E7612848A}"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21807"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04117EA6-4496-445D-B325-F41CEFED50E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CDEF9328-D63B-4E3E-8D0D-1D7CB9FF83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0116" name="Slide Number Placeholder 3">
            <a:extLst>
              <a:ext uri="{FF2B5EF4-FFF2-40B4-BE49-F238E27FC236}">
                <a16:creationId xmlns:a16="http://schemas.microsoft.com/office/drawing/2014/main" id="{15979752-997F-4584-B63E-D28129B5B9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8968" indent="-288065">
              <a:defRPr>
                <a:solidFill>
                  <a:schemeClr val="tx1"/>
                </a:solidFill>
                <a:latin typeface="Arial" panose="020B0604020202020204" pitchFamily="34" charset="0"/>
                <a:cs typeface="Arial" panose="020B0604020202020204" pitchFamily="34" charset="0"/>
              </a:defRPr>
            </a:lvl2pPr>
            <a:lvl3pPr marL="1152258" indent="-230452">
              <a:defRPr>
                <a:solidFill>
                  <a:schemeClr val="tx1"/>
                </a:solidFill>
                <a:latin typeface="Arial" panose="020B0604020202020204" pitchFamily="34" charset="0"/>
                <a:cs typeface="Arial" panose="020B0604020202020204" pitchFamily="34" charset="0"/>
              </a:defRPr>
            </a:lvl3pPr>
            <a:lvl4pPr marL="1613162" indent="-230452">
              <a:defRPr>
                <a:solidFill>
                  <a:schemeClr val="tx1"/>
                </a:solidFill>
                <a:latin typeface="Arial" panose="020B0604020202020204" pitchFamily="34" charset="0"/>
                <a:cs typeface="Arial" panose="020B0604020202020204" pitchFamily="34" charset="0"/>
              </a:defRPr>
            </a:lvl4pPr>
            <a:lvl5pPr marL="2074065" indent="-230452">
              <a:defRPr>
                <a:solidFill>
                  <a:schemeClr val="tx1"/>
                </a:solidFill>
                <a:latin typeface="Arial" panose="020B0604020202020204" pitchFamily="34" charset="0"/>
                <a:cs typeface="Arial" panose="020B0604020202020204" pitchFamily="34" charset="0"/>
              </a:defRPr>
            </a:lvl5pPr>
            <a:lvl6pPr marL="2534968" indent="-23045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95872" indent="-23045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56775" indent="-23045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17678" indent="-23045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21807" fontAlgn="base">
              <a:spcBef>
                <a:spcPct val="0"/>
              </a:spcBef>
              <a:spcAft>
                <a:spcPct val="0"/>
              </a:spcAft>
              <a:defRPr/>
            </a:pPr>
            <a:fld id="{36B1B288-B228-439D-AF1C-17F5C6367EB2}" type="slidenum">
              <a:rPr lang="en-US" altLang="en-US">
                <a:solidFill>
                  <a:prstClr val="black"/>
                </a:solidFill>
              </a:rPr>
              <a:pPr defTabSz="921807" fontAlgn="base">
                <a:spcBef>
                  <a:spcPct val="0"/>
                </a:spcBef>
                <a:spcAft>
                  <a:spcPct val="0"/>
                </a:spcAft>
                <a:defRPr/>
              </a:pPr>
              <a:t>49</a:t>
            </a:fld>
            <a:endParaRPr lang="en-US"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7.xml"/><Relationship Id="rId5" Type="http://schemas.openxmlformats.org/officeDocument/2006/relationships/image" Target="../media/image36.svg"/><Relationship Id="rId4" Type="http://schemas.openxmlformats.org/officeDocument/2006/relationships/image" Target="../media/image35.png"/></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jp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jp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jp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6.jp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4" descr="nmtp">
            <a:extLst>
              <a:ext uri="{FF2B5EF4-FFF2-40B4-BE49-F238E27FC236}">
                <a16:creationId xmlns:a16="http://schemas.microsoft.com/office/drawing/2014/main" id="{BAC4A697-A10B-40F7-8615-8696E7A4BA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4800" y="1181100"/>
            <a:ext cx="62992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02914" name="Rectangle 2"/>
          <p:cNvSpPr>
            <a:spLocks noGrp="1" noChangeArrowheads="1"/>
          </p:cNvSpPr>
          <p:nvPr>
            <p:ph type="ctrTitle"/>
          </p:nvPr>
        </p:nvSpPr>
        <p:spPr>
          <a:xfrm>
            <a:off x="0" y="2667000"/>
            <a:ext cx="12192000" cy="1676400"/>
          </a:xfrm>
        </p:spPr>
        <p:txBody>
          <a:bodyPr/>
          <a:lstStyle>
            <a:lvl1pPr>
              <a:defRPr/>
            </a:lvl1pPr>
          </a:lstStyle>
          <a:p>
            <a:r>
              <a:rPr lang="en-US"/>
              <a:t>Click to edit Master title style</a:t>
            </a:r>
          </a:p>
        </p:txBody>
      </p:sp>
      <p:sp>
        <p:nvSpPr>
          <p:cNvPr id="1702915" name="Rectangle 3"/>
          <p:cNvSpPr>
            <a:spLocks noGrp="1" noChangeArrowheads="1"/>
          </p:cNvSpPr>
          <p:nvPr>
            <p:ph type="subTitle" idx="1"/>
          </p:nvPr>
        </p:nvSpPr>
        <p:spPr>
          <a:xfrm>
            <a:off x="0" y="4419600"/>
            <a:ext cx="8534400" cy="1600200"/>
          </a:xfrm>
        </p:spPr>
        <p:txBody>
          <a:bodyPr anchor="ctr"/>
          <a:lstStyle>
            <a:lvl1pPr marL="0" indent="0" algn="ctr">
              <a:buFont typeface="Wingdings" pitchFamily="2" charset="2"/>
              <a:buNone/>
              <a:defRPr/>
            </a:lvl1pPr>
          </a:lstStyle>
          <a:p>
            <a:r>
              <a:rPr lang="en-US"/>
              <a:t>Click to edit Master subtitle style</a:t>
            </a:r>
          </a:p>
        </p:txBody>
      </p:sp>
    </p:spTree>
    <p:extLst>
      <p:ext uri="{BB962C8B-B14F-4D97-AF65-F5344CB8AC3E}">
        <p14:creationId xmlns:p14="http://schemas.microsoft.com/office/powerpoint/2010/main" val="6240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28822A5-1079-4CD0-8520-E3B1DFCC0906}"/>
              </a:ext>
            </a:extLst>
          </p:cNvPr>
          <p:cNvSpPr>
            <a:spLocks noGrp="1" noChangeArrowheads="1"/>
          </p:cNvSpPr>
          <p:nvPr>
            <p:ph type="dt" sz="half" idx="10"/>
          </p:nvPr>
        </p:nvSpPr>
        <p:spPr>
          <a:ln/>
        </p:spPr>
        <p:txBody>
          <a:bodyPr/>
          <a:lstStyle>
            <a:lvl1pPr>
              <a:defRPr/>
            </a:lvl1pPr>
          </a:lstStyle>
          <a:p>
            <a:pPr>
              <a:defRPr/>
            </a:pPr>
            <a:fld id="{00A5F157-DA62-412F-BFA0-52FE1331EF37}" type="datetime1">
              <a:rPr lang="en-US" smtClean="0"/>
              <a:t>2/3/2022</a:t>
            </a:fld>
            <a:endParaRPr lang="en-US"/>
          </a:p>
        </p:txBody>
      </p:sp>
      <p:sp>
        <p:nvSpPr>
          <p:cNvPr id="5" name="Rectangle 5">
            <a:extLst>
              <a:ext uri="{FF2B5EF4-FFF2-40B4-BE49-F238E27FC236}">
                <a16:creationId xmlns:a16="http://schemas.microsoft.com/office/drawing/2014/main" id="{E1FAAF4C-AD07-4AA8-AB8E-A5839D45DCFA}"/>
              </a:ext>
            </a:extLst>
          </p:cNvPr>
          <p:cNvSpPr>
            <a:spLocks noGrp="1" noChangeArrowheads="1"/>
          </p:cNvSpPr>
          <p:nvPr>
            <p:ph type="ftr" sz="quarter" idx="11"/>
          </p:nvPr>
        </p:nvSpPr>
        <p:spPr>
          <a:ln/>
        </p:spPr>
        <p:txBody>
          <a:bodyPr/>
          <a:lstStyle>
            <a:lvl1pPr>
              <a:defRPr/>
            </a:lvl1pPr>
          </a:lstStyle>
          <a:p>
            <a:pPr>
              <a:defRPr/>
            </a:pPr>
            <a:r>
              <a:rPr lang="en-US"/>
              <a:t>2021</a:t>
            </a:r>
          </a:p>
        </p:txBody>
      </p:sp>
      <p:sp>
        <p:nvSpPr>
          <p:cNvPr id="6" name="Rectangle 6">
            <a:extLst>
              <a:ext uri="{FF2B5EF4-FFF2-40B4-BE49-F238E27FC236}">
                <a16:creationId xmlns:a16="http://schemas.microsoft.com/office/drawing/2014/main" id="{F8FABEEF-4551-4EEB-A88A-0489569B4A50}"/>
              </a:ext>
            </a:extLst>
          </p:cNvPr>
          <p:cNvSpPr>
            <a:spLocks noGrp="1" noChangeArrowheads="1"/>
          </p:cNvSpPr>
          <p:nvPr>
            <p:ph type="sldNum" sz="quarter" idx="12"/>
          </p:nvPr>
        </p:nvSpPr>
        <p:spPr>
          <a:ln/>
        </p:spPr>
        <p:txBody>
          <a:bodyPr/>
          <a:lstStyle>
            <a:lvl1pPr>
              <a:defRPr/>
            </a:lvl1pPr>
          </a:lstStyle>
          <a:p>
            <a:pPr>
              <a:defRPr/>
            </a:pPr>
            <a:fld id="{59D1D81D-2A22-4368-A9D9-70DB4014B678}" type="slidenum">
              <a:rPr lang="en-US" altLang="en-US"/>
              <a:pPr>
                <a:defRPr/>
              </a:pPr>
              <a:t>‹#›</a:t>
            </a:fld>
            <a:endParaRPr lang="en-US" altLang="en-US"/>
          </a:p>
        </p:txBody>
      </p:sp>
    </p:spTree>
    <p:extLst>
      <p:ext uri="{BB962C8B-B14F-4D97-AF65-F5344CB8AC3E}">
        <p14:creationId xmlns:p14="http://schemas.microsoft.com/office/powerpoint/2010/main" val="22223566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4_Chart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F9FD010-191E-48E2-A103-72A881B8E824}"/>
              </a:ext>
            </a:extLst>
          </p:cNvPr>
          <p:cNvCxnSpPr/>
          <p:nvPr userDrawn="1"/>
        </p:nvCxnSpPr>
        <p:spPr>
          <a:xfrm>
            <a:off x="914400" y="1216025"/>
            <a:ext cx="10363200" cy="1588"/>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pic>
        <p:nvPicPr>
          <p:cNvPr id="5" name="Picture 14">
            <a:extLst>
              <a:ext uri="{FF2B5EF4-FFF2-40B4-BE49-F238E27FC236}">
                <a16:creationId xmlns:a16="http://schemas.microsoft.com/office/drawing/2014/main" id="{051F261A-4427-4091-82F3-5D3CD65C8B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2100" y="6254750"/>
            <a:ext cx="358986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hart Placeholder 7"/>
          <p:cNvSpPr>
            <a:spLocks noGrp="1"/>
          </p:cNvSpPr>
          <p:nvPr>
            <p:ph type="chart" sz="quarter" idx="11"/>
          </p:nvPr>
        </p:nvSpPr>
        <p:spPr>
          <a:xfrm>
            <a:off x="914400" y="1447800"/>
            <a:ext cx="10363200" cy="4495800"/>
          </a:xfrm>
        </p:spPr>
        <p:txBody>
          <a:bodyPr rtlCol="0">
            <a:normAutofit/>
          </a:bodyPr>
          <a:lstStyle/>
          <a:p>
            <a:pPr lvl="0"/>
            <a:endParaRPr lang="en-US" noProof="0" dirty="0"/>
          </a:p>
        </p:txBody>
      </p:sp>
      <p:sp>
        <p:nvSpPr>
          <p:cNvPr id="10" name="Title 1"/>
          <p:cNvSpPr>
            <a:spLocks noGrp="1"/>
          </p:cNvSpPr>
          <p:nvPr>
            <p:ph type="title"/>
          </p:nvPr>
        </p:nvSpPr>
        <p:spPr>
          <a:xfrm>
            <a:off x="914400" y="1"/>
            <a:ext cx="10363200" cy="1219200"/>
          </a:xfrm>
        </p:spPr>
        <p:txBody>
          <a:bodyPr bIns="148915">
            <a:noAutofit/>
          </a:bodyPr>
          <a:lstStyle>
            <a:lvl1pPr algn="l">
              <a:lnSpc>
                <a:spcPts val="3532"/>
              </a:lnSpc>
              <a:defRPr sz="3253" b="1" i="0" cap="none" spc="0" baseline="0">
                <a:solidFill>
                  <a:schemeClr val="bg2"/>
                </a:solidFill>
                <a:effectLst/>
                <a:latin typeface="+mj-lt"/>
                <a:cs typeface="Verdana"/>
              </a:defRPr>
            </a:lvl1pPr>
          </a:lstStyle>
          <a:p>
            <a:r>
              <a:rPr lang="en-US"/>
              <a:t>Click to edit Master title style</a:t>
            </a:r>
            <a:endParaRPr lang="en-US" dirty="0"/>
          </a:p>
        </p:txBody>
      </p:sp>
      <p:sp>
        <p:nvSpPr>
          <p:cNvPr id="6" name="Slide Number Placeholder 2">
            <a:extLst>
              <a:ext uri="{FF2B5EF4-FFF2-40B4-BE49-F238E27FC236}">
                <a16:creationId xmlns:a16="http://schemas.microsoft.com/office/drawing/2014/main" id="{372093EE-17F3-4D75-B3F7-938B76085766}"/>
              </a:ext>
            </a:extLst>
          </p:cNvPr>
          <p:cNvSpPr>
            <a:spLocks noGrp="1"/>
          </p:cNvSpPr>
          <p:nvPr>
            <p:ph type="sldNum" sz="quarter" idx="12"/>
          </p:nvPr>
        </p:nvSpPr>
        <p:spPr>
          <a:xfrm>
            <a:off x="9448800" y="6364289"/>
            <a:ext cx="2540000" cy="365125"/>
          </a:xfrm>
        </p:spPr>
        <p:txBody>
          <a:bodyPr/>
          <a:lstStyle>
            <a:lvl1pPr algn="ctr">
              <a:defRPr sz="904">
                <a:solidFill>
                  <a:srgbClr val="006699"/>
                </a:solidFill>
              </a:defRPr>
            </a:lvl1pPr>
          </a:lstStyle>
          <a:p>
            <a:pPr>
              <a:defRPr/>
            </a:pPr>
            <a:fld id="{FBC80461-C310-412D-843E-6F969A8C4075}" type="slidenum">
              <a:rPr lang="en-US"/>
              <a:pPr>
                <a:defRPr/>
              </a:pPr>
              <a:t>‹#›</a:t>
            </a:fld>
            <a:endParaRPr lang="en-US" dirty="0"/>
          </a:p>
        </p:txBody>
      </p:sp>
    </p:spTree>
    <p:extLst>
      <p:ext uri="{BB962C8B-B14F-4D97-AF65-F5344CB8AC3E}">
        <p14:creationId xmlns:p14="http://schemas.microsoft.com/office/powerpoint/2010/main" val="1371080098"/>
      </p:ext>
    </p:extLst>
  </p:cSld>
  <p:clrMapOvr>
    <a:masterClrMapping/>
  </p:clrMapOvr>
  <p:transition>
    <p:wipe dir="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3_Blank Slid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AB53C63-DD46-4A79-9F26-64B62A142ED9}"/>
              </a:ext>
            </a:extLst>
          </p:cNvPr>
          <p:cNvCxnSpPr/>
          <p:nvPr userDrawn="1"/>
        </p:nvCxnSpPr>
        <p:spPr>
          <a:xfrm>
            <a:off x="914400" y="1216025"/>
            <a:ext cx="10363200" cy="1588"/>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pic>
        <p:nvPicPr>
          <p:cNvPr id="4" name="Picture 14">
            <a:extLst>
              <a:ext uri="{FF2B5EF4-FFF2-40B4-BE49-F238E27FC236}">
                <a16:creationId xmlns:a16="http://schemas.microsoft.com/office/drawing/2014/main" id="{05BFECE3-B166-4C14-BD60-7DAA81E9C7F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2100" y="6254750"/>
            <a:ext cx="358986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914400" y="1"/>
            <a:ext cx="10363200" cy="1219200"/>
          </a:xfrm>
        </p:spPr>
        <p:txBody>
          <a:bodyPr bIns="148915">
            <a:noAutofit/>
          </a:bodyPr>
          <a:lstStyle>
            <a:lvl1pPr algn="l">
              <a:lnSpc>
                <a:spcPts val="2649"/>
              </a:lnSpc>
              <a:defRPr sz="2440" b="1" i="0" cap="none" spc="0" baseline="0">
                <a:solidFill>
                  <a:schemeClr val="bg2"/>
                </a:solidFill>
                <a:effectLst/>
                <a:latin typeface="+mj-lt"/>
                <a:cs typeface="Verdana"/>
              </a:defRPr>
            </a:lvl1pPr>
          </a:lstStyle>
          <a:p>
            <a:r>
              <a:rPr lang="en-US"/>
              <a:t>Click to edit Master title style</a:t>
            </a:r>
            <a:endParaRPr lang="en-US" dirty="0"/>
          </a:p>
        </p:txBody>
      </p:sp>
      <p:sp>
        <p:nvSpPr>
          <p:cNvPr id="5" name="Slide Number Placeholder 2">
            <a:extLst>
              <a:ext uri="{FF2B5EF4-FFF2-40B4-BE49-F238E27FC236}">
                <a16:creationId xmlns:a16="http://schemas.microsoft.com/office/drawing/2014/main" id="{E990E129-CF02-4BFD-9358-25B23E0B3BC5}"/>
              </a:ext>
            </a:extLst>
          </p:cNvPr>
          <p:cNvSpPr>
            <a:spLocks noGrp="1"/>
          </p:cNvSpPr>
          <p:nvPr>
            <p:ph type="sldNum" sz="quarter" idx="10"/>
          </p:nvPr>
        </p:nvSpPr>
        <p:spPr>
          <a:xfrm>
            <a:off x="9448800" y="6364289"/>
            <a:ext cx="2540000" cy="365125"/>
          </a:xfrm>
        </p:spPr>
        <p:txBody>
          <a:bodyPr/>
          <a:lstStyle>
            <a:lvl1pPr algn="ctr">
              <a:defRPr sz="678">
                <a:solidFill>
                  <a:srgbClr val="006699"/>
                </a:solidFill>
              </a:defRPr>
            </a:lvl1pPr>
          </a:lstStyle>
          <a:p>
            <a:pPr>
              <a:defRPr/>
            </a:pPr>
            <a:fld id="{B7960A2A-EC2B-4B03-A10B-1A4AA3BC35AF}" type="slidenum">
              <a:rPr lang="en-US"/>
              <a:pPr>
                <a:defRPr/>
              </a:pPr>
              <a:t>‹#›</a:t>
            </a:fld>
            <a:endParaRPr lang="en-US" dirty="0"/>
          </a:p>
        </p:txBody>
      </p:sp>
    </p:spTree>
    <p:extLst>
      <p:ext uri="{BB962C8B-B14F-4D97-AF65-F5344CB8AC3E}">
        <p14:creationId xmlns:p14="http://schemas.microsoft.com/office/powerpoint/2010/main" val="763650174"/>
      </p:ext>
    </p:extLst>
  </p:cSld>
  <p:clrMapOvr>
    <a:masterClrMapping/>
  </p:clrMapOvr>
  <p:transition>
    <p:wipe dir="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5_Chart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F39BFCD-EF27-4B0C-9116-4E01C234D4FF}"/>
              </a:ext>
            </a:extLst>
          </p:cNvPr>
          <p:cNvCxnSpPr/>
          <p:nvPr userDrawn="1"/>
        </p:nvCxnSpPr>
        <p:spPr>
          <a:xfrm>
            <a:off x="914400" y="1216025"/>
            <a:ext cx="10363200" cy="1588"/>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pic>
        <p:nvPicPr>
          <p:cNvPr id="5" name="Picture 14">
            <a:extLst>
              <a:ext uri="{FF2B5EF4-FFF2-40B4-BE49-F238E27FC236}">
                <a16:creationId xmlns:a16="http://schemas.microsoft.com/office/drawing/2014/main" id="{BF1CCEF5-8D31-4F4B-8681-FB5A53FD15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2100" y="6254750"/>
            <a:ext cx="358986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hart Placeholder 7"/>
          <p:cNvSpPr>
            <a:spLocks noGrp="1"/>
          </p:cNvSpPr>
          <p:nvPr>
            <p:ph type="chart" sz="quarter" idx="11"/>
          </p:nvPr>
        </p:nvSpPr>
        <p:spPr>
          <a:xfrm>
            <a:off x="914400" y="1447800"/>
            <a:ext cx="10363200" cy="4495800"/>
          </a:xfrm>
        </p:spPr>
        <p:txBody>
          <a:bodyPr rtlCol="0">
            <a:normAutofit/>
          </a:bodyPr>
          <a:lstStyle/>
          <a:p>
            <a:pPr lvl="0"/>
            <a:endParaRPr lang="en-US" noProof="0" dirty="0"/>
          </a:p>
        </p:txBody>
      </p:sp>
      <p:sp>
        <p:nvSpPr>
          <p:cNvPr id="10" name="Title 1"/>
          <p:cNvSpPr>
            <a:spLocks noGrp="1"/>
          </p:cNvSpPr>
          <p:nvPr>
            <p:ph type="title"/>
          </p:nvPr>
        </p:nvSpPr>
        <p:spPr>
          <a:xfrm>
            <a:off x="914400" y="1"/>
            <a:ext cx="10363200" cy="1219200"/>
          </a:xfrm>
        </p:spPr>
        <p:txBody>
          <a:bodyPr bIns="148915">
            <a:noAutofit/>
          </a:bodyPr>
          <a:lstStyle>
            <a:lvl1pPr algn="l">
              <a:lnSpc>
                <a:spcPts val="2649"/>
              </a:lnSpc>
              <a:defRPr sz="2440" b="1" i="0" cap="none" spc="0" baseline="0">
                <a:solidFill>
                  <a:schemeClr val="bg2"/>
                </a:solidFill>
                <a:effectLst/>
                <a:latin typeface="+mj-lt"/>
                <a:cs typeface="Verdana"/>
              </a:defRPr>
            </a:lvl1pPr>
          </a:lstStyle>
          <a:p>
            <a:r>
              <a:rPr lang="en-US"/>
              <a:t>Click to edit Master title style</a:t>
            </a:r>
            <a:endParaRPr lang="en-US" dirty="0"/>
          </a:p>
        </p:txBody>
      </p:sp>
      <p:sp>
        <p:nvSpPr>
          <p:cNvPr id="6" name="Slide Number Placeholder 2">
            <a:extLst>
              <a:ext uri="{FF2B5EF4-FFF2-40B4-BE49-F238E27FC236}">
                <a16:creationId xmlns:a16="http://schemas.microsoft.com/office/drawing/2014/main" id="{B4E3C7EE-3C16-4D8F-93C7-6F8103B6CECF}"/>
              </a:ext>
            </a:extLst>
          </p:cNvPr>
          <p:cNvSpPr>
            <a:spLocks noGrp="1"/>
          </p:cNvSpPr>
          <p:nvPr>
            <p:ph type="sldNum" sz="quarter" idx="12"/>
          </p:nvPr>
        </p:nvSpPr>
        <p:spPr>
          <a:xfrm>
            <a:off x="9448800" y="6364289"/>
            <a:ext cx="2540000" cy="365125"/>
          </a:xfrm>
        </p:spPr>
        <p:txBody>
          <a:bodyPr/>
          <a:lstStyle>
            <a:lvl1pPr algn="ctr">
              <a:defRPr sz="678">
                <a:solidFill>
                  <a:srgbClr val="006699"/>
                </a:solidFill>
              </a:defRPr>
            </a:lvl1pPr>
          </a:lstStyle>
          <a:p>
            <a:pPr>
              <a:defRPr/>
            </a:pPr>
            <a:fld id="{A331E873-2FBD-4F22-9B96-6B4E638EE059}" type="slidenum">
              <a:rPr lang="en-US"/>
              <a:pPr>
                <a:defRPr/>
              </a:pPr>
              <a:t>‹#›</a:t>
            </a:fld>
            <a:endParaRPr lang="en-US" dirty="0"/>
          </a:p>
        </p:txBody>
      </p:sp>
    </p:spTree>
    <p:extLst>
      <p:ext uri="{BB962C8B-B14F-4D97-AF65-F5344CB8AC3E}">
        <p14:creationId xmlns:p14="http://schemas.microsoft.com/office/powerpoint/2010/main" val="389717303"/>
      </p:ext>
    </p:extLst>
  </p:cSld>
  <p:clrMapOvr>
    <a:masterClrMapping/>
  </p:clrMapOvr>
  <p:transition>
    <p:wipe dir="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4_Blank Slid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68FEBC7-E880-4835-A22E-9DBB479B3D95}"/>
              </a:ext>
            </a:extLst>
          </p:cNvPr>
          <p:cNvCxnSpPr/>
          <p:nvPr userDrawn="1"/>
        </p:nvCxnSpPr>
        <p:spPr>
          <a:xfrm>
            <a:off x="914400" y="1216025"/>
            <a:ext cx="10363200" cy="1588"/>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pic>
        <p:nvPicPr>
          <p:cNvPr id="4" name="Picture 14">
            <a:extLst>
              <a:ext uri="{FF2B5EF4-FFF2-40B4-BE49-F238E27FC236}">
                <a16:creationId xmlns:a16="http://schemas.microsoft.com/office/drawing/2014/main" id="{B581EE81-78B7-4A5F-8BA0-1EDA8D85427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2100" y="6254750"/>
            <a:ext cx="358986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914400" y="1"/>
            <a:ext cx="10363200" cy="1219200"/>
          </a:xfrm>
        </p:spPr>
        <p:txBody>
          <a:bodyPr bIns="148915">
            <a:noAutofit/>
          </a:bodyPr>
          <a:lstStyle>
            <a:lvl1pPr algn="l">
              <a:lnSpc>
                <a:spcPts val="2649"/>
              </a:lnSpc>
              <a:defRPr sz="2440" b="1" i="0" cap="none" spc="0" baseline="0">
                <a:solidFill>
                  <a:schemeClr val="bg2"/>
                </a:solidFill>
                <a:effectLst/>
                <a:latin typeface="+mj-lt"/>
                <a:cs typeface="Verdana"/>
              </a:defRPr>
            </a:lvl1pPr>
          </a:lstStyle>
          <a:p>
            <a:r>
              <a:rPr lang="en-US"/>
              <a:t>Click to edit Master title style</a:t>
            </a:r>
            <a:endParaRPr lang="en-US" dirty="0"/>
          </a:p>
        </p:txBody>
      </p:sp>
      <p:sp>
        <p:nvSpPr>
          <p:cNvPr id="5" name="Slide Number Placeholder 2">
            <a:extLst>
              <a:ext uri="{FF2B5EF4-FFF2-40B4-BE49-F238E27FC236}">
                <a16:creationId xmlns:a16="http://schemas.microsoft.com/office/drawing/2014/main" id="{329A0345-9D51-4112-97B3-B08CC48813EA}"/>
              </a:ext>
            </a:extLst>
          </p:cNvPr>
          <p:cNvSpPr>
            <a:spLocks noGrp="1"/>
          </p:cNvSpPr>
          <p:nvPr>
            <p:ph type="sldNum" sz="quarter" idx="10"/>
          </p:nvPr>
        </p:nvSpPr>
        <p:spPr>
          <a:xfrm>
            <a:off x="9448800" y="6364289"/>
            <a:ext cx="2540000" cy="365125"/>
          </a:xfrm>
        </p:spPr>
        <p:txBody>
          <a:bodyPr/>
          <a:lstStyle>
            <a:lvl1pPr algn="ctr">
              <a:defRPr sz="678">
                <a:solidFill>
                  <a:srgbClr val="006699"/>
                </a:solidFill>
              </a:defRPr>
            </a:lvl1pPr>
          </a:lstStyle>
          <a:p>
            <a:pPr>
              <a:defRPr/>
            </a:pPr>
            <a:fld id="{BB16B250-BB45-401B-B9E4-D1939052E3BA}" type="slidenum">
              <a:rPr lang="en-US"/>
              <a:pPr>
                <a:defRPr/>
              </a:pPr>
              <a:t>‹#›</a:t>
            </a:fld>
            <a:endParaRPr lang="en-US" dirty="0"/>
          </a:p>
        </p:txBody>
      </p:sp>
    </p:spTree>
    <p:extLst>
      <p:ext uri="{BB962C8B-B14F-4D97-AF65-F5344CB8AC3E}">
        <p14:creationId xmlns:p14="http://schemas.microsoft.com/office/powerpoint/2010/main" val="1068614349"/>
      </p:ext>
    </p:extLst>
  </p:cSld>
  <p:clrMapOvr>
    <a:masterClrMapping/>
  </p:clrMapOvr>
  <p:transition>
    <p:wipe dir="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6_Chart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D896E71-E9A3-4951-95A3-61BFF3E518C5}"/>
              </a:ext>
            </a:extLst>
          </p:cNvPr>
          <p:cNvCxnSpPr/>
          <p:nvPr userDrawn="1"/>
        </p:nvCxnSpPr>
        <p:spPr>
          <a:xfrm>
            <a:off x="914400" y="1216025"/>
            <a:ext cx="10363200" cy="1588"/>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pic>
        <p:nvPicPr>
          <p:cNvPr id="5" name="Picture 14">
            <a:extLst>
              <a:ext uri="{FF2B5EF4-FFF2-40B4-BE49-F238E27FC236}">
                <a16:creationId xmlns:a16="http://schemas.microsoft.com/office/drawing/2014/main" id="{835AEBB2-24F1-4EB2-BA02-1A3D513721A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2100" y="6254750"/>
            <a:ext cx="358986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hart Placeholder 7"/>
          <p:cNvSpPr>
            <a:spLocks noGrp="1"/>
          </p:cNvSpPr>
          <p:nvPr>
            <p:ph type="chart" sz="quarter" idx="11"/>
          </p:nvPr>
        </p:nvSpPr>
        <p:spPr>
          <a:xfrm>
            <a:off x="914400" y="1447800"/>
            <a:ext cx="10363200" cy="4495800"/>
          </a:xfrm>
        </p:spPr>
        <p:txBody>
          <a:bodyPr/>
          <a:lstStyle/>
          <a:p>
            <a:pPr lvl="0"/>
            <a:endParaRPr lang="en-US" noProof="0" dirty="0"/>
          </a:p>
        </p:txBody>
      </p:sp>
      <p:sp>
        <p:nvSpPr>
          <p:cNvPr id="10" name="Title 1"/>
          <p:cNvSpPr>
            <a:spLocks noGrp="1"/>
          </p:cNvSpPr>
          <p:nvPr>
            <p:ph type="title"/>
          </p:nvPr>
        </p:nvSpPr>
        <p:spPr>
          <a:xfrm>
            <a:off x="914400" y="1"/>
            <a:ext cx="10363200" cy="1219200"/>
          </a:xfrm>
        </p:spPr>
        <p:txBody>
          <a:bodyPr bIns="148915">
            <a:noAutofit/>
          </a:bodyPr>
          <a:lstStyle>
            <a:lvl1pPr algn="l">
              <a:lnSpc>
                <a:spcPts val="2649"/>
              </a:lnSpc>
              <a:defRPr sz="2440" b="1" i="0" cap="none" spc="0" baseline="0">
                <a:solidFill>
                  <a:schemeClr val="bg2"/>
                </a:solidFill>
                <a:effectLst/>
                <a:latin typeface="+mj-lt"/>
                <a:cs typeface="Verdana"/>
              </a:defRPr>
            </a:lvl1pPr>
          </a:lstStyle>
          <a:p>
            <a:r>
              <a:rPr lang="en-US"/>
              <a:t>Click to edit Master title style</a:t>
            </a:r>
            <a:endParaRPr lang="en-US" dirty="0"/>
          </a:p>
        </p:txBody>
      </p:sp>
      <p:sp>
        <p:nvSpPr>
          <p:cNvPr id="6" name="Slide Number Placeholder 2">
            <a:extLst>
              <a:ext uri="{FF2B5EF4-FFF2-40B4-BE49-F238E27FC236}">
                <a16:creationId xmlns:a16="http://schemas.microsoft.com/office/drawing/2014/main" id="{0E19D863-E5CC-47B0-910F-9788A68F5A17}"/>
              </a:ext>
            </a:extLst>
          </p:cNvPr>
          <p:cNvSpPr>
            <a:spLocks noGrp="1"/>
          </p:cNvSpPr>
          <p:nvPr>
            <p:ph type="sldNum" sz="quarter" idx="12"/>
          </p:nvPr>
        </p:nvSpPr>
        <p:spPr>
          <a:xfrm>
            <a:off x="9448800" y="6364289"/>
            <a:ext cx="2540000" cy="365125"/>
          </a:xfrm>
        </p:spPr>
        <p:txBody>
          <a:bodyPr/>
          <a:lstStyle>
            <a:lvl1pPr algn="ctr">
              <a:defRPr sz="678">
                <a:solidFill>
                  <a:srgbClr val="006699"/>
                </a:solidFill>
              </a:defRPr>
            </a:lvl1pPr>
          </a:lstStyle>
          <a:p>
            <a:pPr>
              <a:defRPr/>
            </a:pPr>
            <a:fld id="{81082301-27C2-4A02-A965-193A79118BB6}" type="slidenum">
              <a:rPr lang="en-US"/>
              <a:pPr>
                <a:defRPr/>
              </a:pPr>
              <a:t>‹#›</a:t>
            </a:fld>
            <a:endParaRPr lang="en-US" dirty="0"/>
          </a:p>
        </p:txBody>
      </p:sp>
    </p:spTree>
    <p:extLst>
      <p:ext uri="{BB962C8B-B14F-4D97-AF65-F5344CB8AC3E}">
        <p14:creationId xmlns:p14="http://schemas.microsoft.com/office/powerpoint/2010/main" val="2443903301"/>
      </p:ext>
    </p:extLst>
  </p:cSld>
  <p:clrMapOvr>
    <a:masterClrMapping/>
  </p:clrMapOvr>
  <p:transition>
    <p:wipe dir="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0B8FF-D3EE-485B-8CE9-45294702B1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C8DE43-369D-4D6E-935D-F289530792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37105A-3DC0-42BD-A5D1-A82B98C4F96D}"/>
              </a:ext>
            </a:extLst>
          </p:cNvPr>
          <p:cNvSpPr>
            <a:spLocks noGrp="1"/>
          </p:cNvSpPr>
          <p:nvPr>
            <p:ph type="dt" sz="half" idx="10"/>
          </p:nvPr>
        </p:nvSpPr>
        <p:spPr/>
        <p:txBody>
          <a:bodyPr/>
          <a:lstStyle/>
          <a:p>
            <a:fld id="{48AECE5E-6DAE-C143-A953-FD1E93385E07}" type="datetime1">
              <a:rPr lang="en-US" smtClean="0"/>
              <a:pPr/>
              <a:t>2/3/2022</a:t>
            </a:fld>
            <a:endParaRPr lang="en-US"/>
          </a:p>
        </p:txBody>
      </p:sp>
      <p:sp>
        <p:nvSpPr>
          <p:cNvPr id="5" name="Footer Placeholder 4">
            <a:extLst>
              <a:ext uri="{FF2B5EF4-FFF2-40B4-BE49-F238E27FC236}">
                <a16:creationId xmlns:a16="http://schemas.microsoft.com/office/drawing/2014/main" id="{92568C2F-2D5B-4642-8450-9058CC2E291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85DB4B3-E97F-4D18-B3A6-D06456A24C34}"/>
              </a:ext>
            </a:extLst>
          </p:cNvPr>
          <p:cNvSpPr>
            <a:spLocks noGrp="1"/>
          </p:cNvSpPr>
          <p:nvPr>
            <p:ph type="sldNum" sz="quarter" idx="12"/>
          </p:nvPr>
        </p:nvSpPr>
        <p:spPr/>
        <p:txBody>
          <a:bodyPr/>
          <a:lstStyle/>
          <a:p>
            <a:fld id="{90742655-4E8C-5640-9878-CEC4A232189B}" type="slidenum">
              <a:rPr lang="en-US" smtClean="0"/>
              <a:pPr/>
              <a:t>‹#›</a:t>
            </a:fld>
            <a:endParaRPr lang="en-US" dirty="0"/>
          </a:p>
        </p:txBody>
      </p:sp>
    </p:spTree>
    <p:extLst>
      <p:ext uri="{BB962C8B-B14F-4D97-AF65-F5344CB8AC3E}">
        <p14:creationId xmlns:p14="http://schemas.microsoft.com/office/powerpoint/2010/main" val="3420314507"/>
      </p:ext>
    </p:extLst>
  </p:cSld>
  <p:clrMapOvr>
    <a:masterClrMapping/>
  </p:clrMapOvr>
  <p:hf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5F81-0F34-4578-B829-957FE8112B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4178CF-4B30-466F-91AB-EEE290785B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122804-3B8B-4041-8618-8BE4F4BDBB6E}"/>
              </a:ext>
            </a:extLst>
          </p:cNvPr>
          <p:cNvSpPr>
            <a:spLocks noGrp="1"/>
          </p:cNvSpPr>
          <p:nvPr>
            <p:ph type="dt" sz="half" idx="10"/>
          </p:nvPr>
        </p:nvSpPr>
        <p:spPr/>
        <p:txBody>
          <a:bodyPr/>
          <a:lstStyle/>
          <a:p>
            <a:fld id="{12496E3E-7BB9-BF41-9136-C8E816EDF40C}" type="datetime1">
              <a:rPr lang="en-US" smtClean="0"/>
              <a:pPr/>
              <a:t>2/3/2022</a:t>
            </a:fld>
            <a:endParaRPr lang="en-US" dirty="0"/>
          </a:p>
        </p:txBody>
      </p:sp>
      <p:sp>
        <p:nvSpPr>
          <p:cNvPr id="5" name="Footer Placeholder 4">
            <a:extLst>
              <a:ext uri="{FF2B5EF4-FFF2-40B4-BE49-F238E27FC236}">
                <a16:creationId xmlns:a16="http://schemas.microsoft.com/office/drawing/2014/main" id="{AF4700CC-B328-4353-BEA6-77ADBB9CDC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8962A1F-FF70-4DAC-B9A7-D56336925923}"/>
              </a:ext>
            </a:extLst>
          </p:cNvPr>
          <p:cNvSpPr>
            <a:spLocks noGrp="1"/>
          </p:cNvSpPr>
          <p:nvPr>
            <p:ph type="sldNum" sz="quarter" idx="12"/>
          </p:nvPr>
        </p:nvSpPr>
        <p:spPr/>
        <p:txBody>
          <a:bodyPr/>
          <a:lstStyle/>
          <a:p>
            <a:fld id="{90742655-4E8C-5640-9878-CEC4A232189B}" type="slidenum">
              <a:rPr lang="en-US" smtClean="0"/>
              <a:pPr/>
              <a:t>‹#›</a:t>
            </a:fld>
            <a:endParaRPr lang="en-US" dirty="0"/>
          </a:p>
        </p:txBody>
      </p:sp>
    </p:spTree>
    <p:extLst>
      <p:ext uri="{BB962C8B-B14F-4D97-AF65-F5344CB8AC3E}">
        <p14:creationId xmlns:p14="http://schemas.microsoft.com/office/powerpoint/2010/main" val="289748427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05936-392F-4C88-9A51-7BAF01B7FC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A2956CB-3E8D-4123-AC29-F27816C3BA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F6036F-1CEA-4179-A0BC-92CFC99CC00F}"/>
              </a:ext>
            </a:extLst>
          </p:cNvPr>
          <p:cNvSpPr>
            <a:spLocks noGrp="1"/>
          </p:cNvSpPr>
          <p:nvPr>
            <p:ph type="dt" sz="half" idx="10"/>
          </p:nvPr>
        </p:nvSpPr>
        <p:spPr/>
        <p:txBody>
          <a:bodyPr/>
          <a:lstStyle/>
          <a:p>
            <a:fld id="{590B8D8C-58F6-0D4E-BD7C-BC2435C66A91}" type="datetime1">
              <a:rPr lang="en-US" smtClean="0"/>
              <a:pPr/>
              <a:t>2/3/2022</a:t>
            </a:fld>
            <a:endParaRPr lang="en-US"/>
          </a:p>
        </p:txBody>
      </p:sp>
      <p:sp>
        <p:nvSpPr>
          <p:cNvPr id="5" name="Footer Placeholder 4">
            <a:extLst>
              <a:ext uri="{FF2B5EF4-FFF2-40B4-BE49-F238E27FC236}">
                <a16:creationId xmlns:a16="http://schemas.microsoft.com/office/drawing/2014/main" id="{56C957F8-B74C-42CA-B32C-8B67F95518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40B4B1C-1FFD-4635-90AF-AB2B6BEAD81B}"/>
              </a:ext>
            </a:extLst>
          </p:cNvPr>
          <p:cNvSpPr>
            <a:spLocks noGrp="1"/>
          </p:cNvSpPr>
          <p:nvPr>
            <p:ph type="sldNum" sz="quarter" idx="12"/>
          </p:nvPr>
        </p:nvSpPr>
        <p:spPr/>
        <p:txBody>
          <a:bodyPr/>
          <a:lstStyle/>
          <a:p>
            <a:fld id="{90742655-4E8C-5640-9878-CEC4A232189B}" type="slidenum">
              <a:rPr lang="en-US" smtClean="0"/>
              <a:pPr/>
              <a:t>‹#›</a:t>
            </a:fld>
            <a:endParaRPr lang="en-US"/>
          </a:p>
        </p:txBody>
      </p:sp>
      <p:sp>
        <p:nvSpPr>
          <p:cNvPr id="7" name="Rectangle 6">
            <a:extLst>
              <a:ext uri="{FF2B5EF4-FFF2-40B4-BE49-F238E27FC236}">
                <a16:creationId xmlns:a16="http://schemas.microsoft.com/office/drawing/2014/main" id="{396139DD-7559-4E17-BE1D-42FCC2DE0D4D}"/>
              </a:ext>
            </a:extLst>
          </p:cNvPr>
          <p:cNvSpPr/>
          <p:nvPr userDrawn="1"/>
        </p:nvSpPr>
        <p:spPr>
          <a:xfrm>
            <a:off x="0" y="0"/>
            <a:ext cx="12192000" cy="6858000"/>
          </a:xfrm>
          <a:prstGeom prst="rect">
            <a:avLst/>
          </a:prstGeom>
          <a:solidFill>
            <a:srgbClr val="0631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Background pattern&#10;&#10;Description automatically generated">
            <a:extLst>
              <a:ext uri="{FF2B5EF4-FFF2-40B4-BE49-F238E27FC236}">
                <a16:creationId xmlns:a16="http://schemas.microsoft.com/office/drawing/2014/main" id="{2D7F10E0-ACE0-4A73-AEB0-0412C1BCC3CD}"/>
              </a:ext>
            </a:extLst>
          </p:cNvPr>
          <p:cNvPicPr>
            <a:picLocks noChangeAspect="1"/>
          </p:cNvPicPr>
          <p:nvPr userDrawn="1"/>
        </p:nvPicPr>
        <p:blipFill>
          <a:blip r:embed="rId2" cstate="email">
            <a:alphaModFix amt="20000"/>
            <a:extLst>
              <a:ext uri="{28A0092B-C50C-407E-A947-70E740481C1C}">
                <a14:useLocalDpi xmlns:a14="http://schemas.microsoft.com/office/drawing/2010/main"/>
              </a:ext>
            </a:extLst>
          </a:blip>
          <a:stretch>
            <a:fillRect/>
          </a:stretch>
        </p:blipFill>
        <p:spPr>
          <a:xfrm>
            <a:off x="-269945" y="0"/>
            <a:ext cx="12724816" cy="6854189"/>
          </a:xfrm>
          <a:prstGeom prst="rect">
            <a:avLst/>
          </a:prstGeom>
        </p:spPr>
      </p:pic>
    </p:spTree>
    <p:extLst>
      <p:ext uri="{BB962C8B-B14F-4D97-AF65-F5344CB8AC3E}">
        <p14:creationId xmlns:p14="http://schemas.microsoft.com/office/powerpoint/2010/main" val="6197879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EB7B6-06E2-4787-BFEC-ED82B79E1E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8ACF08-728C-4F6D-B79E-27B31B3C9B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2020EE-845E-4B00-B604-91B8551F23D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595B44-8494-4669-81FE-FFB5633A7095}"/>
              </a:ext>
            </a:extLst>
          </p:cNvPr>
          <p:cNvSpPr>
            <a:spLocks noGrp="1"/>
          </p:cNvSpPr>
          <p:nvPr>
            <p:ph type="dt" sz="half" idx="10"/>
          </p:nvPr>
        </p:nvSpPr>
        <p:spPr/>
        <p:txBody>
          <a:bodyPr/>
          <a:lstStyle/>
          <a:p>
            <a:fld id="{A448F9D5-6681-9F40-A681-87045220ECD3}" type="datetime1">
              <a:rPr lang="en-US" smtClean="0"/>
              <a:t>2/3/2022</a:t>
            </a:fld>
            <a:endParaRPr lang="en-US"/>
          </a:p>
        </p:txBody>
      </p:sp>
      <p:sp>
        <p:nvSpPr>
          <p:cNvPr id="6" name="Footer Placeholder 5">
            <a:extLst>
              <a:ext uri="{FF2B5EF4-FFF2-40B4-BE49-F238E27FC236}">
                <a16:creationId xmlns:a16="http://schemas.microsoft.com/office/drawing/2014/main" id="{8F305F11-0826-4B8E-AF7E-5B65B3ACED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7052B7-ED6A-40DF-B18A-B915451DBEB8}"/>
              </a:ext>
            </a:extLst>
          </p:cNvPr>
          <p:cNvSpPr>
            <a:spLocks noGrp="1"/>
          </p:cNvSpPr>
          <p:nvPr>
            <p:ph type="sldNum" sz="quarter" idx="12"/>
          </p:nvPr>
        </p:nvSpPr>
        <p:spPr/>
        <p:txBody>
          <a:bodyPr/>
          <a:lstStyle/>
          <a:p>
            <a:fld id="{90742655-4E8C-5640-9878-CEC4A232189B}" type="slidenum">
              <a:rPr lang="en-US" smtClean="0"/>
              <a:t>‹#›</a:t>
            </a:fld>
            <a:endParaRPr lang="en-US"/>
          </a:p>
        </p:txBody>
      </p:sp>
    </p:spTree>
    <p:extLst>
      <p:ext uri="{BB962C8B-B14F-4D97-AF65-F5344CB8AC3E}">
        <p14:creationId xmlns:p14="http://schemas.microsoft.com/office/powerpoint/2010/main" val="58435028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9FDD2-4F19-471B-9821-ABE10E05ED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BDF9A4-09E6-454B-9A05-85AED47668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63825D-C488-4C1F-9EFA-E105FFFFBB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CB363E-A61F-476E-9BC0-CBE44E195A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F42340-BEBC-4FA3-80A0-EC301ECA50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E89096-BA01-46E5-9370-4CE0D024C6A7}"/>
              </a:ext>
            </a:extLst>
          </p:cNvPr>
          <p:cNvSpPr>
            <a:spLocks noGrp="1"/>
          </p:cNvSpPr>
          <p:nvPr>
            <p:ph type="dt" sz="half" idx="10"/>
          </p:nvPr>
        </p:nvSpPr>
        <p:spPr/>
        <p:txBody>
          <a:bodyPr/>
          <a:lstStyle/>
          <a:p>
            <a:fld id="{5679C6C4-9A38-E246-A9B3-124961509048}" type="datetime1">
              <a:rPr lang="en-US" smtClean="0"/>
              <a:t>2/3/2022</a:t>
            </a:fld>
            <a:endParaRPr lang="en-US"/>
          </a:p>
        </p:txBody>
      </p:sp>
      <p:sp>
        <p:nvSpPr>
          <p:cNvPr id="8" name="Footer Placeholder 7">
            <a:extLst>
              <a:ext uri="{FF2B5EF4-FFF2-40B4-BE49-F238E27FC236}">
                <a16:creationId xmlns:a16="http://schemas.microsoft.com/office/drawing/2014/main" id="{719791D2-DE69-4A52-A85E-7B81D64EA1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F7908B-2A39-4A10-9E90-235E3D7F2E8C}"/>
              </a:ext>
            </a:extLst>
          </p:cNvPr>
          <p:cNvSpPr>
            <a:spLocks noGrp="1"/>
          </p:cNvSpPr>
          <p:nvPr>
            <p:ph type="sldNum" sz="quarter" idx="12"/>
          </p:nvPr>
        </p:nvSpPr>
        <p:spPr/>
        <p:txBody>
          <a:bodyPr/>
          <a:lstStyle/>
          <a:p>
            <a:fld id="{90742655-4E8C-5640-9878-CEC4A232189B}" type="slidenum">
              <a:rPr lang="en-US" smtClean="0"/>
              <a:t>‹#›</a:t>
            </a:fld>
            <a:endParaRPr lang="en-US"/>
          </a:p>
        </p:txBody>
      </p:sp>
    </p:spTree>
    <p:extLst>
      <p:ext uri="{BB962C8B-B14F-4D97-AF65-F5344CB8AC3E}">
        <p14:creationId xmlns:p14="http://schemas.microsoft.com/office/powerpoint/2010/main" val="1079709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AFC69F0-BC0D-4EB1-AAE7-6D47F31B1282}"/>
              </a:ext>
            </a:extLst>
          </p:cNvPr>
          <p:cNvSpPr>
            <a:spLocks noGrp="1" noChangeArrowheads="1"/>
          </p:cNvSpPr>
          <p:nvPr>
            <p:ph type="dt" sz="half" idx="10"/>
          </p:nvPr>
        </p:nvSpPr>
        <p:spPr>
          <a:ln/>
        </p:spPr>
        <p:txBody>
          <a:bodyPr/>
          <a:lstStyle>
            <a:lvl1pPr>
              <a:defRPr/>
            </a:lvl1pPr>
          </a:lstStyle>
          <a:p>
            <a:pPr>
              <a:defRPr/>
            </a:pPr>
            <a:fld id="{D1CDBC14-B22E-44E0-B349-94958BB66730}" type="datetime1">
              <a:rPr lang="en-US" smtClean="0"/>
              <a:t>2/3/2022</a:t>
            </a:fld>
            <a:endParaRPr lang="en-US"/>
          </a:p>
        </p:txBody>
      </p:sp>
      <p:sp>
        <p:nvSpPr>
          <p:cNvPr id="5" name="Rectangle 5">
            <a:extLst>
              <a:ext uri="{FF2B5EF4-FFF2-40B4-BE49-F238E27FC236}">
                <a16:creationId xmlns:a16="http://schemas.microsoft.com/office/drawing/2014/main" id="{E0B47266-09D3-4BCD-B925-3E476C944E87}"/>
              </a:ext>
            </a:extLst>
          </p:cNvPr>
          <p:cNvSpPr>
            <a:spLocks noGrp="1" noChangeArrowheads="1"/>
          </p:cNvSpPr>
          <p:nvPr>
            <p:ph type="ftr" sz="quarter" idx="11"/>
          </p:nvPr>
        </p:nvSpPr>
        <p:spPr>
          <a:ln/>
        </p:spPr>
        <p:txBody>
          <a:bodyPr/>
          <a:lstStyle>
            <a:lvl1pPr>
              <a:defRPr/>
            </a:lvl1pPr>
          </a:lstStyle>
          <a:p>
            <a:pPr>
              <a:defRPr/>
            </a:pPr>
            <a:r>
              <a:rPr lang="en-US"/>
              <a:t>2021</a:t>
            </a:r>
          </a:p>
        </p:txBody>
      </p:sp>
      <p:sp>
        <p:nvSpPr>
          <p:cNvPr id="6" name="Rectangle 6">
            <a:extLst>
              <a:ext uri="{FF2B5EF4-FFF2-40B4-BE49-F238E27FC236}">
                <a16:creationId xmlns:a16="http://schemas.microsoft.com/office/drawing/2014/main" id="{3FE62DC9-7A32-4C29-99F5-631C722C4696}"/>
              </a:ext>
            </a:extLst>
          </p:cNvPr>
          <p:cNvSpPr>
            <a:spLocks noGrp="1" noChangeArrowheads="1"/>
          </p:cNvSpPr>
          <p:nvPr>
            <p:ph type="sldNum" sz="quarter" idx="12"/>
          </p:nvPr>
        </p:nvSpPr>
        <p:spPr>
          <a:ln/>
        </p:spPr>
        <p:txBody>
          <a:bodyPr/>
          <a:lstStyle>
            <a:lvl1pPr>
              <a:defRPr/>
            </a:lvl1pPr>
          </a:lstStyle>
          <a:p>
            <a:pPr>
              <a:defRPr/>
            </a:pPr>
            <a:fld id="{13000ECE-86FF-4EAF-8636-71D691CB159C}" type="slidenum">
              <a:rPr lang="en-US" altLang="en-US"/>
              <a:pPr>
                <a:defRPr/>
              </a:pPr>
              <a:t>‹#›</a:t>
            </a:fld>
            <a:endParaRPr lang="en-US" altLang="en-US"/>
          </a:p>
        </p:txBody>
      </p:sp>
    </p:spTree>
    <p:extLst>
      <p:ext uri="{BB962C8B-B14F-4D97-AF65-F5344CB8AC3E}">
        <p14:creationId xmlns:p14="http://schemas.microsoft.com/office/powerpoint/2010/main" val="249922256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02287-D5F7-4474-8DE7-75B05CAE1F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C2B19C-DED5-4602-AE2D-D8BD8417D954}"/>
              </a:ext>
            </a:extLst>
          </p:cNvPr>
          <p:cNvSpPr>
            <a:spLocks noGrp="1"/>
          </p:cNvSpPr>
          <p:nvPr>
            <p:ph type="dt" sz="half" idx="10"/>
          </p:nvPr>
        </p:nvSpPr>
        <p:spPr/>
        <p:txBody>
          <a:bodyPr/>
          <a:lstStyle/>
          <a:p>
            <a:fld id="{C86C6A4F-2161-DD43-A4B2-CB8C4098EC12}" type="datetime1">
              <a:rPr lang="en-US" smtClean="0"/>
              <a:t>2/3/2022</a:t>
            </a:fld>
            <a:endParaRPr lang="en-US"/>
          </a:p>
        </p:txBody>
      </p:sp>
      <p:sp>
        <p:nvSpPr>
          <p:cNvPr id="4" name="Footer Placeholder 3">
            <a:extLst>
              <a:ext uri="{FF2B5EF4-FFF2-40B4-BE49-F238E27FC236}">
                <a16:creationId xmlns:a16="http://schemas.microsoft.com/office/drawing/2014/main" id="{BBED2B81-BD6D-416C-A86D-2A151F8E3F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2E9F23-F775-4910-9188-664FC67907B1}"/>
              </a:ext>
            </a:extLst>
          </p:cNvPr>
          <p:cNvSpPr>
            <a:spLocks noGrp="1"/>
          </p:cNvSpPr>
          <p:nvPr>
            <p:ph type="sldNum" sz="quarter" idx="12"/>
          </p:nvPr>
        </p:nvSpPr>
        <p:spPr/>
        <p:txBody>
          <a:bodyPr/>
          <a:lstStyle/>
          <a:p>
            <a:fld id="{90742655-4E8C-5640-9878-CEC4A232189B}" type="slidenum">
              <a:rPr lang="en-US" smtClean="0"/>
              <a:t>‹#›</a:t>
            </a:fld>
            <a:endParaRPr lang="en-US"/>
          </a:p>
        </p:txBody>
      </p:sp>
    </p:spTree>
    <p:extLst>
      <p:ext uri="{BB962C8B-B14F-4D97-AF65-F5344CB8AC3E}">
        <p14:creationId xmlns:p14="http://schemas.microsoft.com/office/powerpoint/2010/main" val="422996916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378711-1CBB-4313-A700-4A6E23F3441D}"/>
              </a:ext>
            </a:extLst>
          </p:cNvPr>
          <p:cNvSpPr>
            <a:spLocks noGrp="1"/>
          </p:cNvSpPr>
          <p:nvPr>
            <p:ph type="dt" sz="half" idx="10"/>
          </p:nvPr>
        </p:nvSpPr>
        <p:spPr/>
        <p:txBody>
          <a:bodyPr/>
          <a:lstStyle/>
          <a:p>
            <a:fld id="{48AECE5E-6DAE-C143-A953-FD1E93385E07}" type="datetime1">
              <a:rPr lang="en-US" smtClean="0"/>
              <a:pPr/>
              <a:t>2/3/2022</a:t>
            </a:fld>
            <a:endParaRPr lang="en-US"/>
          </a:p>
        </p:txBody>
      </p:sp>
      <p:sp>
        <p:nvSpPr>
          <p:cNvPr id="3" name="Footer Placeholder 2">
            <a:extLst>
              <a:ext uri="{FF2B5EF4-FFF2-40B4-BE49-F238E27FC236}">
                <a16:creationId xmlns:a16="http://schemas.microsoft.com/office/drawing/2014/main" id="{80831E82-A51F-4F9F-B7FA-524A8A6E931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38198BC-0782-4A94-8E9D-7FDD89B050A0}"/>
              </a:ext>
            </a:extLst>
          </p:cNvPr>
          <p:cNvSpPr>
            <a:spLocks noGrp="1"/>
          </p:cNvSpPr>
          <p:nvPr>
            <p:ph type="sldNum" sz="quarter" idx="12"/>
          </p:nvPr>
        </p:nvSpPr>
        <p:spPr/>
        <p:txBody>
          <a:bodyPr/>
          <a:lstStyle/>
          <a:p>
            <a:fld id="{90742655-4E8C-5640-9878-CEC4A232189B}" type="slidenum">
              <a:rPr lang="en-US" smtClean="0"/>
              <a:pPr/>
              <a:t>‹#›</a:t>
            </a:fld>
            <a:endParaRPr lang="en-US" dirty="0"/>
          </a:p>
        </p:txBody>
      </p:sp>
    </p:spTree>
    <p:extLst>
      <p:ext uri="{BB962C8B-B14F-4D97-AF65-F5344CB8AC3E}">
        <p14:creationId xmlns:p14="http://schemas.microsoft.com/office/powerpoint/2010/main" val="1711282668"/>
      </p:ext>
    </p:extLst>
  </p:cSld>
  <p:clrMapOvr>
    <a:masterClrMapping/>
  </p:clrMapOvr>
  <p:hf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959F0-458A-4B1A-91CD-9E6214A4EB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189BDD-7918-4835-8DBB-5787B27DBE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FDD753-CF99-43F4-8CE1-ABB607C42F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006561-E82A-4F8F-BF82-31730C158F67}"/>
              </a:ext>
            </a:extLst>
          </p:cNvPr>
          <p:cNvSpPr>
            <a:spLocks noGrp="1"/>
          </p:cNvSpPr>
          <p:nvPr>
            <p:ph type="dt" sz="half" idx="10"/>
          </p:nvPr>
        </p:nvSpPr>
        <p:spPr/>
        <p:txBody>
          <a:bodyPr/>
          <a:lstStyle/>
          <a:p>
            <a:fld id="{4BE2C0F3-F3F0-F845-ADEC-A65338AFA82D}" type="datetime1">
              <a:rPr lang="en-US" smtClean="0"/>
              <a:t>2/3/2022</a:t>
            </a:fld>
            <a:endParaRPr lang="en-US"/>
          </a:p>
        </p:txBody>
      </p:sp>
      <p:sp>
        <p:nvSpPr>
          <p:cNvPr id="6" name="Footer Placeholder 5">
            <a:extLst>
              <a:ext uri="{FF2B5EF4-FFF2-40B4-BE49-F238E27FC236}">
                <a16:creationId xmlns:a16="http://schemas.microsoft.com/office/drawing/2014/main" id="{BD5DDBC7-721E-47A2-BF49-A6498391F8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8BD69D-F8C2-4715-BBE0-9DA9DAA4C371}"/>
              </a:ext>
            </a:extLst>
          </p:cNvPr>
          <p:cNvSpPr>
            <a:spLocks noGrp="1"/>
          </p:cNvSpPr>
          <p:nvPr>
            <p:ph type="sldNum" sz="quarter" idx="12"/>
          </p:nvPr>
        </p:nvSpPr>
        <p:spPr/>
        <p:txBody>
          <a:bodyPr/>
          <a:lstStyle/>
          <a:p>
            <a:fld id="{90742655-4E8C-5640-9878-CEC4A232189B}" type="slidenum">
              <a:rPr lang="en-US" smtClean="0"/>
              <a:t>‹#›</a:t>
            </a:fld>
            <a:endParaRPr lang="en-US"/>
          </a:p>
        </p:txBody>
      </p:sp>
    </p:spTree>
    <p:extLst>
      <p:ext uri="{BB962C8B-B14F-4D97-AF65-F5344CB8AC3E}">
        <p14:creationId xmlns:p14="http://schemas.microsoft.com/office/powerpoint/2010/main" val="50320680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C4879-D965-48D6-A7CD-FF266A0D72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3BEE0A-77D1-42F2-BA08-F97B1FFAB7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048805-F20F-450A-9F54-0613023DFC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4002E7-ED01-4BD0-825A-94C88E8D4005}"/>
              </a:ext>
            </a:extLst>
          </p:cNvPr>
          <p:cNvSpPr>
            <a:spLocks noGrp="1"/>
          </p:cNvSpPr>
          <p:nvPr>
            <p:ph type="dt" sz="half" idx="10"/>
          </p:nvPr>
        </p:nvSpPr>
        <p:spPr/>
        <p:txBody>
          <a:bodyPr/>
          <a:lstStyle/>
          <a:p>
            <a:fld id="{99B686BD-7D88-E645-9428-4DC2AB24C687}" type="datetime1">
              <a:rPr lang="en-US" smtClean="0"/>
              <a:t>2/3/2022</a:t>
            </a:fld>
            <a:endParaRPr lang="en-US"/>
          </a:p>
        </p:txBody>
      </p:sp>
      <p:sp>
        <p:nvSpPr>
          <p:cNvPr id="6" name="Footer Placeholder 5">
            <a:extLst>
              <a:ext uri="{FF2B5EF4-FFF2-40B4-BE49-F238E27FC236}">
                <a16:creationId xmlns:a16="http://schemas.microsoft.com/office/drawing/2014/main" id="{06AC3ACF-52A5-4A7E-9AF4-9758F3BDC2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038CBA-3B8B-4B48-994F-3E9324D49EE6}"/>
              </a:ext>
            </a:extLst>
          </p:cNvPr>
          <p:cNvSpPr>
            <a:spLocks noGrp="1"/>
          </p:cNvSpPr>
          <p:nvPr>
            <p:ph type="sldNum" sz="quarter" idx="12"/>
          </p:nvPr>
        </p:nvSpPr>
        <p:spPr/>
        <p:txBody>
          <a:bodyPr/>
          <a:lstStyle/>
          <a:p>
            <a:fld id="{90742655-4E8C-5640-9878-CEC4A232189B}" type="slidenum">
              <a:rPr lang="en-US" smtClean="0"/>
              <a:t>‹#›</a:t>
            </a:fld>
            <a:endParaRPr lang="en-US"/>
          </a:p>
        </p:txBody>
      </p:sp>
    </p:spTree>
    <p:extLst>
      <p:ext uri="{BB962C8B-B14F-4D97-AF65-F5344CB8AC3E}">
        <p14:creationId xmlns:p14="http://schemas.microsoft.com/office/powerpoint/2010/main" val="394177177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4D9F8-AB41-4F8A-8E52-5E68F8C7C9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D578FB-2981-43E1-A52A-F6AF2FFBA1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E65456-A968-44E9-8013-5886D9679805}"/>
              </a:ext>
            </a:extLst>
          </p:cNvPr>
          <p:cNvSpPr>
            <a:spLocks noGrp="1"/>
          </p:cNvSpPr>
          <p:nvPr>
            <p:ph type="dt" sz="half" idx="10"/>
          </p:nvPr>
        </p:nvSpPr>
        <p:spPr/>
        <p:txBody>
          <a:bodyPr/>
          <a:lstStyle/>
          <a:p>
            <a:fld id="{1A5BA778-D6C1-194B-A78B-4E1028FB304A}" type="datetime1">
              <a:rPr lang="en-US" smtClean="0"/>
              <a:t>2/3/2022</a:t>
            </a:fld>
            <a:endParaRPr lang="en-US"/>
          </a:p>
        </p:txBody>
      </p:sp>
      <p:sp>
        <p:nvSpPr>
          <p:cNvPr id="5" name="Footer Placeholder 4">
            <a:extLst>
              <a:ext uri="{FF2B5EF4-FFF2-40B4-BE49-F238E27FC236}">
                <a16:creationId xmlns:a16="http://schemas.microsoft.com/office/drawing/2014/main" id="{173CB3D8-5BC3-44A4-B1C6-815889CB73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06903B-8646-42DF-A21A-EB55655A0263}"/>
              </a:ext>
            </a:extLst>
          </p:cNvPr>
          <p:cNvSpPr>
            <a:spLocks noGrp="1"/>
          </p:cNvSpPr>
          <p:nvPr>
            <p:ph type="sldNum" sz="quarter" idx="12"/>
          </p:nvPr>
        </p:nvSpPr>
        <p:spPr/>
        <p:txBody>
          <a:bodyPr/>
          <a:lstStyle/>
          <a:p>
            <a:fld id="{90742655-4E8C-5640-9878-CEC4A232189B}" type="slidenum">
              <a:rPr lang="en-US" smtClean="0"/>
              <a:t>‹#›</a:t>
            </a:fld>
            <a:endParaRPr lang="en-US"/>
          </a:p>
        </p:txBody>
      </p:sp>
    </p:spTree>
    <p:extLst>
      <p:ext uri="{BB962C8B-B14F-4D97-AF65-F5344CB8AC3E}">
        <p14:creationId xmlns:p14="http://schemas.microsoft.com/office/powerpoint/2010/main" val="186655346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86AEF1-D2E9-4168-80B3-B9F1A5DA86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E15252-DD5B-49D9-99D2-4178025D54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3F0356-9707-4779-9021-3DBA4943ECAE}"/>
              </a:ext>
            </a:extLst>
          </p:cNvPr>
          <p:cNvSpPr>
            <a:spLocks noGrp="1"/>
          </p:cNvSpPr>
          <p:nvPr>
            <p:ph type="dt" sz="half" idx="10"/>
          </p:nvPr>
        </p:nvSpPr>
        <p:spPr/>
        <p:txBody>
          <a:bodyPr/>
          <a:lstStyle/>
          <a:p>
            <a:fld id="{6D3122C4-69AE-FB4F-93CD-BB72C364FD44}" type="datetime1">
              <a:rPr lang="en-US" smtClean="0"/>
              <a:t>2/3/2022</a:t>
            </a:fld>
            <a:endParaRPr lang="en-US"/>
          </a:p>
        </p:txBody>
      </p:sp>
      <p:sp>
        <p:nvSpPr>
          <p:cNvPr id="5" name="Footer Placeholder 4">
            <a:extLst>
              <a:ext uri="{FF2B5EF4-FFF2-40B4-BE49-F238E27FC236}">
                <a16:creationId xmlns:a16="http://schemas.microsoft.com/office/drawing/2014/main" id="{F0E3752E-9105-4B76-849C-A2188C0CAB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D5D512-0EB7-4E06-88F3-B2783366C52C}"/>
              </a:ext>
            </a:extLst>
          </p:cNvPr>
          <p:cNvSpPr>
            <a:spLocks noGrp="1"/>
          </p:cNvSpPr>
          <p:nvPr>
            <p:ph type="sldNum" sz="quarter" idx="12"/>
          </p:nvPr>
        </p:nvSpPr>
        <p:spPr/>
        <p:txBody>
          <a:bodyPr/>
          <a:lstStyle/>
          <a:p>
            <a:fld id="{90742655-4E8C-5640-9878-CEC4A232189B}" type="slidenum">
              <a:rPr lang="en-US" smtClean="0"/>
              <a:t>‹#›</a:t>
            </a:fld>
            <a:endParaRPr lang="en-US"/>
          </a:p>
        </p:txBody>
      </p:sp>
    </p:spTree>
    <p:extLst>
      <p:ext uri="{BB962C8B-B14F-4D97-AF65-F5344CB8AC3E}">
        <p14:creationId xmlns:p14="http://schemas.microsoft.com/office/powerpoint/2010/main" val="39455641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4E76D37-E4A9-664C-AE09-5E8A180F5B4C}"/>
              </a:ext>
            </a:extLst>
          </p:cNvPr>
          <p:cNvSpPr/>
          <p:nvPr userDrawn="1"/>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Background pattern&#10;&#10;Description automatically generated">
            <a:extLst>
              <a:ext uri="{FF2B5EF4-FFF2-40B4-BE49-F238E27FC236}">
                <a16:creationId xmlns:a16="http://schemas.microsoft.com/office/drawing/2014/main" id="{01EE4245-8EA1-0544-AB94-B48EB1E3E3A7}"/>
              </a:ext>
            </a:extLst>
          </p:cNvPr>
          <p:cNvPicPr>
            <a:picLocks noChangeAspect="1"/>
          </p:cNvPicPr>
          <p:nvPr userDrawn="1"/>
        </p:nvPicPr>
        <p:blipFill>
          <a:blip r:embed="rId2" cstate="email">
            <a:alphaModFix amt="85000"/>
            <a:extLst>
              <a:ext uri="{28A0092B-C50C-407E-A947-70E740481C1C}">
                <a14:useLocalDpi xmlns:a14="http://schemas.microsoft.com/office/drawing/2010/main"/>
              </a:ext>
            </a:extLst>
          </a:blip>
          <a:stretch>
            <a:fillRect/>
          </a:stretch>
        </p:blipFill>
        <p:spPr>
          <a:xfrm>
            <a:off x="-1" y="0"/>
            <a:ext cx="12192001" cy="6854189"/>
          </a:xfrm>
          <a:prstGeom prst="rect">
            <a:avLst/>
          </a:prstGeom>
        </p:spPr>
      </p:pic>
      <p:sp>
        <p:nvSpPr>
          <p:cNvPr id="3" name="Subtitle 2">
            <a:extLst>
              <a:ext uri="{FF2B5EF4-FFF2-40B4-BE49-F238E27FC236}">
                <a16:creationId xmlns:a16="http://schemas.microsoft.com/office/drawing/2014/main" id="{A0E3D895-1CEF-3248-AACA-21767FB3A58C}"/>
              </a:ext>
            </a:extLst>
          </p:cNvPr>
          <p:cNvSpPr>
            <a:spLocks noGrp="1"/>
          </p:cNvSpPr>
          <p:nvPr>
            <p:ph type="subTitle" idx="1" hasCustomPrompt="1"/>
          </p:nvPr>
        </p:nvSpPr>
        <p:spPr>
          <a:xfrm>
            <a:off x="1524000" y="4210087"/>
            <a:ext cx="9426222" cy="813469"/>
          </a:xfr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7" name="Picture 16" descr="Text&#10;&#10;Description automatically generated">
            <a:extLst>
              <a:ext uri="{FF2B5EF4-FFF2-40B4-BE49-F238E27FC236}">
                <a16:creationId xmlns:a16="http://schemas.microsoft.com/office/drawing/2014/main" id="{06989AE3-ACF1-8546-8E62-76CA193DABC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0" y="1968290"/>
            <a:ext cx="9590530" cy="1902883"/>
          </a:xfrm>
          <a:prstGeom prst="rect">
            <a:avLst/>
          </a:prstGeom>
        </p:spPr>
      </p:pic>
      <p:sp>
        <p:nvSpPr>
          <p:cNvPr id="18" name="Subtitle 2">
            <a:extLst>
              <a:ext uri="{FF2B5EF4-FFF2-40B4-BE49-F238E27FC236}">
                <a16:creationId xmlns:a16="http://schemas.microsoft.com/office/drawing/2014/main" id="{286B1F05-BDD7-C646-B477-D9B9B2E09D85}"/>
              </a:ext>
            </a:extLst>
          </p:cNvPr>
          <p:cNvSpPr txBox="1">
            <a:spLocks/>
          </p:cNvSpPr>
          <p:nvPr userDrawn="1"/>
        </p:nvSpPr>
        <p:spPr>
          <a:xfrm>
            <a:off x="1524000" y="5220442"/>
            <a:ext cx="9426222" cy="81346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bg1"/>
                </a:solidFill>
                <a:latin typeface="Roboto" panose="02000000000000000000" pitchFamily="2" charset="0"/>
                <a:ea typeface="Roboto" panose="02000000000000000000" pitchFamily="2"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rgbClr val="0D4E7C"/>
                </a:solidFill>
                <a:latin typeface="Roboto" panose="02000000000000000000" pitchFamily="2" charset="0"/>
                <a:ea typeface="Roboto" panose="02000000000000000000" pitchFamily="2" charset="0"/>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rgbClr val="0D4E7C"/>
                </a:solidFill>
                <a:latin typeface="Roboto" panose="02000000000000000000" pitchFamily="2" charset="0"/>
                <a:ea typeface="Roboto" panose="02000000000000000000" pitchFamily="2" charset="0"/>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rgbClr val="0D4E7C"/>
                </a:solidFill>
                <a:latin typeface="Roboto" panose="02000000000000000000" pitchFamily="2" charset="0"/>
                <a:ea typeface="Roboto" panose="02000000000000000000" pitchFamily="2" charset="0"/>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rgbClr val="0D4E7C"/>
                </a:solidFill>
                <a:latin typeface="Roboto" panose="02000000000000000000" pitchFamily="2" charset="0"/>
                <a:ea typeface="Roboto" panose="02000000000000000000" pitchFamily="2"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t>Name of Speaker: </a:t>
            </a:r>
          </a:p>
        </p:txBody>
      </p:sp>
      <p:pic>
        <p:nvPicPr>
          <p:cNvPr id="19" name="Graphic 18">
            <a:extLst>
              <a:ext uri="{FF2B5EF4-FFF2-40B4-BE49-F238E27FC236}">
                <a16:creationId xmlns:a16="http://schemas.microsoft.com/office/drawing/2014/main" id="{4B91F0DD-9CA6-684D-87CF-640E1A6E6B48}"/>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83823" y="824089"/>
            <a:ext cx="2889955" cy="595356"/>
          </a:xfrm>
          <a:prstGeom prst="rect">
            <a:avLst/>
          </a:prstGeom>
        </p:spPr>
      </p:pic>
    </p:spTree>
    <p:extLst>
      <p:ext uri="{BB962C8B-B14F-4D97-AF65-F5344CB8AC3E}">
        <p14:creationId xmlns:p14="http://schemas.microsoft.com/office/powerpoint/2010/main" val="350784224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0B4E4B8-8065-47DE-8351-7C242C8C551F}"/>
              </a:ext>
            </a:extLst>
          </p:cNvPr>
          <p:cNvCxnSpPr/>
          <p:nvPr userDrawn="1"/>
        </p:nvCxnSpPr>
        <p:spPr>
          <a:xfrm>
            <a:off x="914400" y="1216025"/>
            <a:ext cx="10363200" cy="1588"/>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pic>
        <p:nvPicPr>
          <p:cNvPr id="4" name="Picture 14" descr="hfma_v4one_line_logo_cmyk.jpg">
            <a:extLst>
              <a:ext uri="{FF2B5EF4-FFF2-40B4-BE49-F238E27FC236}">
                <a16:creationId xmlns:a16="http://schemas.microsoft.com/office/drawing/2014/main" id="{652A9463-DFDE-478E-A4D4-8EDC2245FEE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2100" y="6254750"/>
            <a:ext cx="358986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914400" y="1"/>
            <a:ext cx="10363200" cy="1219200"/>
          </a:xfrm>
        </p:spPr>
        <p:txBody>
          <a:bodyPr bIns="148915">
            <a:noAutofit/>
          </a:bodyPr>
          <a:lstStyle>
            <a:lvl1pPr algn="l">
              <a:lnSpc>
                <a:spcPts val="3532"/>
              </a:lnSpc>
              <a:defRPr sz="3253" b="1" i="0" cap="none" spc="0" baseline="0">
                <a:solidFill>
                  <a:schemeClr val="bg2"/>
                </a:solidFill>
                <a:effectLst/>
                <a:latin typeface="+mj-lt"/>
                <a:cs typeface="Verdana"/>
              </a:defRPr>
            </a:lvl1pPr>
          </a:lstStyle>
          <a:p>
            <a:r>
              <a:rPr lang="en-US"/>
              <a:t>Click to edit Master title style</a:t>
            </a:r>
            <a:endParaRPr lang="en-US" dirty="0"/>
          </a:p>
        </p:txBody>
      </p:sp>
      <p:sp>
        <p:nvSpPr>
          <p:cNvPr id="5" name="Slide Number Placeholder 2">
            <a:extLst>
              <a:ext uri="{FF2B5EF4-FFF2-40B4-BE49-F238E27FC236}">
                <a16:creationId xmlns:a16="http://schemas.microsoft.com/office/drawing/2014/main" id="{3BCB206A-F6B6-4706-9DA9-6012B645BB79}"/>
              </a:ext>
            </a:extLst>
          </p:cNvPr>
          <p:cNvSpPr>
            <a:spLocks noGrp="1"/>
          </p:cNvSpPr>
          <p:nvPr>
            <p:ph type="sldNum" sz="quarter" idx="10"/>
          </p:nvPr>
        </p:nvSpPr>
        <p:spPr>
          <a:xfrm>
            <a:off x="9448800" y="6364289"/>
            <a:ext cx="2540000" cy="365125"/>
          </a:xfrm>
        </p:spPr>
        <p:txBody>
          <a:bodyPr/>
          <a:lstStyle>
            <a:lvl1pPr algn="ctr">
              <a:defRPr sz="904">
                <a:solidFill>
                  <a:srgbClr val="006699"/>
                </a:solidFill>
              </a:defRPr>
            </a:lvl1pPr>
          </a:lstStyle>
          <a:p>
            <a:pPr>
              <a:defRPr/>
            </a:pPr>
            <a:fld id="{3ADF3380-05CC-4AE9-BC1C-5E0338138A59}" type="slidenum">
              <a:rPr lang="en-US"/>
              <a:pPr>
                <a:defRPr/>
              </a:pPr>
              <a:t>‹#›</a:t>
            </a:fld>
            <a:endParaRPr lang="en-US" dirty="0"/>
          </a:p>
        </p:txBody>
      </p:sp>
    </p:spTree>
    <p:extLst>
      <p:ext uri="{BB962C8B-B14F-4D97-AF65-F5344CB8AC3E}">
        <p14:creationId xmlns:p14="http://schemas.microsoft.com/office/powerpoint/2010/main" val="3251673613"/>
      </p:ext>
    </p:extLst>
  </p:cSld>
  <p:clrMapOvr>
    <a:masterClrMapping/>
  </p:clrMapOvr>
  <p:transition>
    <p:wipe dir="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Chart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A393AA5-707C-4545-8BDF-593D584D6389}"/>
              </a:ext>
            </a:extLst>
          </p:cNvPr>
          <p:cNvCxnSpPr/>
          <p:nvPr userDrawn="1"/>
        </p:nvCxnSpPr>
        <p:spPr>
          <a:xfrm>
            <a:off x="914400" y="1216025"/>
            <a:ext cx="10363200" cy="1588"/>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pic>
        <p:nvPicPr>
          <p:cNvPr id="5" name="Picture 14" descr="hfma_v4one_line_logo_cmyk.jpg">
            <a:extLst>
              <a:ext uri="{FF2B5EF4-FFF2-40B4-BE49-F238E27FC236}">
                <a16:creationId xmlns:a16="http://schemas.microsoft.com/office/drawing/2014/main" id="{31A49FBA-966F-4C77-A157-88E6F5E2590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2100" y="6254750"/>
            <a:ext cx="358986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hart Placeholder 7"/>
          <p:cNvSpPr>
            <a:spLocks noGrp="1"/>
          </p:cNvSpPr>
          <p:nvPr>
            <p:ph type="chart" sz="quarter" idx="11"/>
          </p:nvPr>
        </p:nvSpPr>
        <p:spPr>
          <a:xfrm>
            <a:off x="914400" y="1447800"/>
            <a:ext cx="10363200" cy="4495800"/>
          </a:xfrm>
        </p:spPr>
        <p:txBody>
          <a:bodyPr rtlCol="0">
            <a:normAutofit/>
          </a:bodyPr>
          <a:lstStyle/>
          <a:p>
            <a:pPr lvl="0"/>
            <a:endParaRPr lang="en-US" noProof="0"/>
          </a:p>
        </p:txBody>
      </p:sp>
      <p:sp>
        <p:nvSpPr>
          <p:cNvPr id="10" name="Title 1"/>
          <p:cNvSpPr>
            <a:spLocks noGrp="1"/>
          </p:cNvSpPr>
          <p:nvPr>
            <p:ph type="title"/>
          </p:nvPr>
        </p:nvSpPr>
        <p:spPr>
          <a:xfrm>
            <a:off x="914400" y="1"/>
            <a:ext cx="10363200" cy="1219200"/>
          </a:xfrm>
        </p:spPr>
        <p:txBody>
          <a:bodyPr bIns="148915">
            <a:noAutofit/>
          </a:bodyPr>
          <a:lstStyle>
            <a:lvl1pPr algn="l">
              <a:lnSpc>
                <a:spcPts val="3532"/>
              </a:lnSpc>
              <a:defRPr sz="3253" b="1" i="0" cap="none" spc="0" baseline="0">
                <a:solidFill>
                  <a:schemeClr val="bg2"/>
                </a:solidFill>
                <a:effectLst/>
                <a:latin typeface="+mj-lt"/>
                <a:cs typeface="Verdana"/>
              </a:defRPr>
            </a:lvl1pPr>
          </a:lstStyle>
          <a:p>
            <a:r>
              <a:rPr lang="en-US"/>
              <a:t>Click to edit Master title style</a:t>
            </a:r>
            <a:endParaRPr lang="en-US" dirty="0"/>
          </a:p>
        </p:txBody>
      </p:sp>
      <p:sp>
        <p:nvSpPr>
          <p:cNvPr id="6" name="Slide Number Placeholder 2">
            <a:extLst>
              <a:ext uri="{FF2B5EF4-FFF2-40B4-BE49-F238E27FC236}">
                <a16:creationId xmlns:a16="http://schemas.microsoft.com/office/drawing/2014/main" id="{8A0D731E-0168-48E4-B388-9265A6DF9FD5}"/>
              </a:ext>
            </a:extLst>
          </p:cNvPr>
          <p:cNvSpPr>
            <a:spLocks noGrp="1"/>
          </p:cNvSpPr>
          <p:nvPr>
            <p:ph type="sldNum" sz="quarter" idx="12"/>
          </p:nvPr>
        </p:nvSpPr>
        <p:spPr>
          <a:xfrm>
            <a:off x="9448800" y="6364289"/>
            <a:ext cx="2540000" cy="365125"/>
          </a:xfrm>
        </p:spPr>
        <p:txBody>
          <a:bodyPr/>
          <a:lstStyle>
            <a:lvl1pPr algn="ctr">
              <a:defRPr sz="904">
                <a:solidFill>
                  <a:srgbClr val="006699"/>
                </a:solidFill>
              </a:defRPr>
            </a:lvl1pPr>
          </a:lstStyle>
          <a:p>
            <a:pPr>
              <a:defRPr/>
            </a:pPr>
            <a:fld id="{5DBC1D5D-4E2E-423B-8835-48F9C2D7534A}" type="slidenum">
              <a:rPr lang="en-US"/>
              <a:pPr>
                <a:defRPr/>
              </a:pPr>
              <a:t>‹#›</a:t>
            </a:fld>
            <a:endParaRPr lang="en-US" dirty="0"/>
          </a:p>
        </p:txBody>
      </p:sp>
    </p:spTree>
    <p:extLst>
      <p:ext uri="{BB962C8B-B14F-4D97-AF65-F5344CB8AC3E}">
        <p14:creationId xmlns:p14="http://schemas.microsoft.com/office/powerpoint/2010/main" val="4133071163"/>
      </p:ext>
    </p:extLst>
  </p:cSld>
  <p:clrMapOvr>
    <a:masterClrMapping/>
  </p:clrMapOvr>
  <p:transition>
    <p:wipe dir="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3CE90-5BB6-F94C-8AF1-062C9901F3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707223-5102-5D49-BCC4-50BACEAEA3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80D950-F9D1-A148-92A6-CE19169713E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53EC8F8-2094-094F-80B4-163D8044CD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27FE6E-FD62-124B-8832-521C9AF90907}"/>
              </a:ext>
            </a:extLst>
          </p:cNvPr>
          <p:cNvSpPr>
            <a:spLocks noGrp="1"/>
          </p:cNvSpPr>
          <p:nvPr>
            <p:ph type="sldNum" sz="quarter" idx="12"/>
          </p:nvPr>
        </p:nvSpPr>
        <p:spPr/>
        <p:txBody>
          <a:bodyPr/>
          <a:lstStyle/>
          <a:p>
            <a:fld id="{DE28991D-4BBB-4EC8-BFAE-22E8EB6417DD}" type="slidenum">
              <a:rPr lang="en-US" smtClean="0"/>
              <a:t>‹#›</a:t>
            </a:fld>
            <a:endParaRPr lang="en-US"/>
          </a:p>
        </p:txBody>
      </p:sp>
    </p:spTree>
    <p:extLst>
      <p:ext uri="{BB962C8B-B14F-4D97-AF65-F5344CB8AC3E}">
        <p14:creationId xmlns:p14="http://schemas.microsoft.com/office/powerpoint/2010/main" val="31224589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A240AE3-A15B-4565-8F31-68F9A748886A}"/>
              </a:ext>
            </a:extLst>
          </p:cNvPr>
          <p:cNvSpPr>
            <a:spLocks noGrp="1" noChangeArrowheads="1"/>
          </p:cNvSpPr>
          <p:nvPr>
            <p:ph type="dt" sz="half" idx="10"/>
          </p:nvPr>
        </p:nvSpPr>
        <p:spPr>
          <a:ln/>
        </p:spPr>
        <p:txBody>
          <a:bodyPr/>
          <a:lstStyle>
            <a:lvl1pPr>
              <a:defRPr/>
            </a:lvl1pPr>
          </a:lstStyle>
          <a:p>
            <a:pPr>
              <a:defRPr/>
            </a:pPr>
            <a:fld id="{8E01BAFD-9523-45E8-979C-65AA7F456720}" type="datetime1">
              <a:rPr lang="en-US" smtClean="0"/>
              <a:t>2/3/2022</a:t>
            </a:fld>
            <a:endParaRPr lang="en-US"/>
          </a:p>
        </p:txBody>
      </p:sp>
      <p:sp>
        <p:nvSpPr>
          <p:cNvPr id="6" name="Rectangle 5">
            <a:extLst>
              <a:ext uri="{FF2B5EF4-FFF2-40B4-BE49-F238E27FC236}">
                <a16:creationId xmlns:a16="http://schemas.microsoft.com/office/drawing/2014/main" id="{5A252629-2DB9-426D-A22A-2957E1506DD5}"/>
              </a:ext>
            </a:extLst>
          </p:cNvPr>
          <p:cNvSpPr>
            <a:spLocks noGrp="1" noChangeArrowheads="1"/>
          </p:cNvSpPr>
          <p:nvPr>
            <p:ph type="ftr" sz="quarter" idx="11"/>
          </p:nvPr>
        </p:nvSpPr>
        <p:spPr>
          <a:ln/>
        </p:spPr>
        <p:txBody>
          <a:bodyPr/>
          <a:lstStyle>
            <a:lvl1pPr>
              <a:defRPr/>
            </a:lvl1pPr>
          </a:lstStyle>
          <a:p>
            <a:pPr>
              <a:defRPr/>
            </a:pPr>
            <a:r>
              <a:rPr lang="en-US"/>
              <a:t>2021</a:t>
            </a:r>
          </a:p>
        </p:txBody>
      </p:sp>
      <p:sp>
        <p:nvSpPr>
          <p:cNvPr id="7" name="Rectangle 6">
            <a:extLst>
              <a:ext uri="{FF2B5EF4-FFF2-40B4-BE49-F238E27FC236}">
                <a16:creationId xmlns:a16="http://schemas.microsoft.com/office/drawing/2014/main" id="{E974913B-2971-4E6F-90DB-67D29230E894}"/>
              </a:ext>
            </a:extLst>
          </p:cNvPr>
          <p:cNvSpPr>
            <a:spLocks noGrp="1" noChangeArrowheads="1"/>
          </p:cNvSpPr>
          <p:nvPr>
            <p:ph type="sldNum" sz="quarter" idx="12"/>
          </p:nvPr>
        </p:nvSpPr>
        <p:spPr>
          <a:ln/>
        </p:spPr>
        <p:txBody>
          <a:bodyPr/>
          <a:lstStyle>
            <a:lvl1pPr>
              <a:defRPr/>
            </a:lvl1pPr>
          </a:lstStyle>
          <a:p>
            <a:pPr>
              <a:defRPr/>
            </a:pPr>
            <a:fld id="{78802907-52D8-4948-BDA3-BC34A6F5FF15}" type="slidenum">
              <a:rPr lang="en-US" altLang="en-US"/>
              <a:pPr>
                <a:defRPr/>
              </a:pPr>
              <a:t>‹#›</a:t>
            </a:fld>
            <a:endParaRPr lang="en-US" altLang="en-US"/>
          </a:p>
        </p:txBody>
      </p:sp>
    </p:spTree>
    <p:extLst>
      <p:ext uri="{BB962C8B-B14F-4D97-AF65-F5344CB8AC3E}">
        <p14:creationId xmlns:p14="http://schemas.microsoft.com/office/powerpoint/2010/main" val="128208313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C10FB-8D60-924E-A727-5F46752145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7CD990-B9B4-4C4F-8237-5B086B308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FFD4D0-F9F1-F34C-800F-3D06F3BD90D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D878568-ABC0-F24D-B6A6-B34522C67F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DE30AD-F128-CB41-9B0D-88A76E45703B}"/>
              </a:ext>
            </a:extLst>
          </p:cNvPr>
          <p:cNvSpPr>
            <a:spLocks noGrp="1"/>
          </p:cNvSpPr>
          <p:nvPr>
            <p:ph type="sldNum" sz="quarter" idx="12"/>
          </p:nvPr>
        </p:nvSpPr>
        <p:spPr/>
        <p:txBody>
          <a:bodyPr/>
          <a:lstStyle/>
          <a:p>
            <a:fld id="{DE28991D-4BBB-4EC8-BFAE-22E8EB6417DD}" type="slidenum">
              <a:rPr lang="en-US" smtClean="0"/>
              <a:t>‹#›</a:t>
            </a:fld>
            <a:endParaRPr lang="en-US" dirty="0"/>
          </a:p>
        </p:txBody>
      </p:sp>
    </p:spTree>
    <p:extLst>
      <p:ext uri="{BB962C8B-B14F-4D97-AF65-F5344CB8AC3E}">
        <p14:creationId xmlns:p14="http://schemas.microsoft.com/office/powerpoint/2010/main" val="216075717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0007F-D2B7-4042-B990-DA6101E09E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7DDB15-C423-2940-999A-1E1E175331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08F79E-36BF-5C40-8A55-991F820A83F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9EB2506-B737-DE45-A9AA-2C19D008E3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E132BE-6D87-DF49-A4C4-9215360BD6DF}"/>
              </a:ext>
            </a:extLst>
          </p:cNvPr>
          <p:cNvSpPr>
            <a:spLocks noGrp="1"/>
          </p:cNvSpPr>
          <p:nvPr>
            <p:ph type="sldNum" sz="quarter" idx="12"/>
          </p:nvPr>
        </p:nvSpPr>
        <p:spPr/>
        <p:txBody>
          <a:bodyPr/>
          <a:lstStyle/>
          <a:p>
            <a:fld id="{DE28991D-4BBB-4EC8-BFAE-22E8EB6417DD}" type="slidenum">
              <a:rPr lang="en-US" smtClean="0"/>
              <a:t>‹#›</a:t>
            </a:fld>
            <a:endParaRPr lang="en-US"/>
          </a:p>
        </p:txBody>
      </p:sp>
    </p:spTree>
    <p:extLst>
      <p:ext uri="{BB962C8B-B14F-4D97-AF65-F5344CB8AC3E}">
        <p14:creationId xmlns:p14="http://schemas.microsoft.com/office/powerpoint/2010/main" val="1006571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09678-8393-7E45-8284-A2E41CE5B6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824284-374B-544F-954F-EA676CC7C9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DE056C-F497-EE47-BB47-D81A774045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A29C17-DBB3-8F48-BE7C-3758C631E87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282A721-B306-F649-A9C2-D1CFB985F7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FEF6B5-DA1E-704F-9E81-CD873AF36E3D}"/>
              </a:ext>
            </a:extLst>
          </p:cNvPr>
          <p:cNvSpPr>
            <a:spLocks noGrp="1"/>
          </p:cNvSpPr>
          <p:nvPr>
            <p:ph type="sldNum" sz="quarter" idx="12"/>
          </p:nvPr>
        </p:nvSpPr>
        <p:spPr/>
        <p:txBody>
          <a:bodyPr/>
          <a:lstStyle/>
          <a:p>
            <a:fld id="{DE28991D-4BBB-4EC8-BFAE-22E8EB6417DD}" type="slidenum">
              <a:rPr lang="en-US" smtClean="0"/>
              <a:t>‹#›</a:t>
            </a:fld>
            <a:endParaRPr lang="en-US" dirty="0"/>
          </a:p>
        </p:txBody>
      </p:sp>
    </p:spTree>
    <p:extLst>
      <p:ext uri="{BB962C8B-B14F-4D97-AF65-F5344CB8AC3E}">
        <p14:creationId xmlns:p14="http://schemas.microsoft.com/office/powerpoint/2010/main" val="246481027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2410E-C018-3346-8144-16D0DC213A1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0FB107-9E1A-6249-B574-CF8391E22B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2B972B-E7BF-8F41-87C7-A81633E760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11FF34-AFAB-1D40-B6A3-CE27601DC2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1B2E69-4EBE-8844-ADCC-BF748BEAEF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335E89-9EED-FC49-A86B-777E32B0F52E}"/>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A48EEBE4-FB39-0445-8C19-E90F2EB5E6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15A967-E7A1-9A4E-9DD2-E01C32C27C0E}"/>
              </a:ext>
            </a:extLst>
          </p:cNvPr>
          <p:cNvSpPr>
            <a:spLocks noGrp="1"/>
          </p:cNvSpPr>
          <p:nvPr>
            <p:ph type="sldNum" sz="quarter" idx="12"/>
          </p:nvPr>
        </p:nvSpPr>
        <p:spPr/>
        <p:txBody>
          <a:bodyPr/>
          <a:lstStyle/>
          <a:p>
            <a:fld id="{DE28991D-4BBB-4EC8-BFAE-22E8EB6417DD}" type="slidenum">
              <a:rPr lang="en-US" smtClean="0"/>
              <a:t>‹#›</a:t>
            </a:fld>
            <a:endParaRPr lang="en-US" dirty="0"/>
          </a:p>
        </p:txBody>
      </p:sp>
    </p:spTree>
    <p:extLst>
      <p:ext uri="{BB962C8B-B14F-4D97-AF65-F5344CB8AC3E}">
        <p14:creationId xmlns:p14="http://schemas.microsoft.com/office/powerpoint/2010/main" val="130971767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8112F-1BAD-204B-A298-71B40679DA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6B60EB-DCFE-8E40-8BA1-BF30C4F8E172}"/>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D57F86B6-3D26-494C-A32E-1CF6F5C654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561E259-204A-C648-89AE-D42766276E01}"/>
              </a:ext>
            </a:extLst>
          </p:cNvPr>
          <p:cNvSpPr>
            <a:spLocks noGrp="1"/>
          </p:cNvSpPr>
          <p:nvPr>
            <p:ph type="sldNum" sz="quarter" idx="12"/>
          </p:nvPr>
        </p:nvSpPr>
        <p:spPr/>
        <p:txBody>
          <a:bodyPr/>
          <a:lstStyle/>
          <a:p>
            <a:fld id="{DE28991D-4BBB-4EC8-BFAE-22E8EB6417DD}" type="slidenum">
              <a:rPr lang="en-US" smtClean="0"/>
              <a:t>‹#›</a:t>
            </a:fld>
            <a:endParaRPr lang="en-US"/>
          </a:p>
        </p:txBody>
      </p:sp>
    </p:spTree>
    <p:extLst>
      <p:ext uri="{BB962C8B-B14F-4D97-AF65-F5344CB8AC3E}">
        <p14:creationId xmlns:p14="http://schemas.microsoft.com/office/powerpoint/2010/main" val="87341223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A57BF1-6D6A-4244-8A90-0623679CA085}"/>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34F94F25-4A96-2343-B370-37756848AC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4C1B10-620C-9A41-995D-12A445918834}"/>
              </a:ext>
            </a:extLst>
          </p:cNvPr>
          <p:cNvSpPr>
            <a:spLocks noGrp="1"/>
          </p:cNvSpPr>
          <p:nvPr>
            <p:ph type="sldNum" sz="quarter" idx="12"/>
          </p:nvPr>
        </p:nvSpPr>
        <p:spPr/>
        <p:txBody>
          <a:bodyPr/>
          <a:lstStyle/>
          <a:p>
            <a:fld id="{DE28991D-4BBB-4EC8-BFAE-22E8EB6417DD}" type="slidenum">
              <a:rPr lang="en-US" smtClean="0"/>
              <a:t>‹#›</a:t>
            </a:fld>
            <a:endParaRPr lang="en-US"/>
          </a:p>
        </p:txBody>
      </p:sp>
    </p:spTree>
    <p:extLst>
      <p:ext uri="{BB962C8B-B14F-4D97-AF65-F5344CB8AC3E}">
        <p14:creationId xmlns:p14="http://schemas.microsoft.com/office/powerpoint/2010/main" val="306620039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AC59C-8639-BF49-8CBB-63F4075C7C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42B7B6-7F9E-7F4D-A891-DD5A2520BE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14E91F-6FE5-144F-A45C-79357A378B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F62790-DD10-2D43-93DF-90AD4970B78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392759E0-022C-ED4D-BDB5-8B08727383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90292E-FCF1-B346-8FDA-EF667B513EFD}"/>
              </a:ext>
            </a:extLst>
          </p:cNvPr>
          <p:cNvSpPr>
            <a:spLocks noGrp="1"/>
          </p:cNvSpPr>
          <p:nvPr>
            <p:ph type="sldNum" sz="quarter" idx="12"/>
          </p:nvPr>
        </p:nvSpPr>
        <p:spPr/>
        <p:txBody>
          <a:bodyPr/>
          <a:lstStyle/>
          <a:p>
            <a:fld id="{DE28991D-4BBB-4EC8-BFAE-22E8EB6417DD}" type="slidenum">
              <a:rPr lang="en-US" smtClean="0"/>
              <a:t>‹#›</a:t>
            </a:fld>
            <a:endParaRPr lang="en-US" dirty="0"/>
          </a:p>
        </p:txBody>
      </p:sp>
    </p:spTree>
    <p:extLst>
      <p:ext uri="{BB962C8B-B14F-4D97-AF65-F5344CB8AC3E}">
        <p14:creationId xmlns:p14="http://schemas.microsoft.com/office/powerpoint/2010/main" val="334485261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3D10A-B23C-1242-840F-7B50EDAE27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BC1659-43CD-0C49-986E-23335DDE2A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50167C-FA95-0641-8382-32851A35BB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FEA6AC-DFDA-394A-A73D-E57E79139B0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32728FA-150F-704B-B684-3B64E1E013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867FEB-6639-3D45-B71A-D1B5FB38B9C0}"/>
              </a:ext>
            </a:extLst>
          </p:cNvPr>
          <p:cNvSpPr>
            <a:spLocks noGrp="1"/>
          </p:cNvSpPr>
          <p:nvPr>
            <p:ph type="sldNum" sz="quarter" idx="12"/>
          </p:nvPr>
        </p:nvSpPr>
        <p:spPr/>
        <p:txBody>
          <a:bodyPr/>
          <a:lstStyle/>
          <a:p>
            <a:fld id="{DE28991D-4BBB-4EC8-BFAE-22E8EB6417DD}" type="slidenum">
              <a:rPr lang="en-US" smtClean="0"/>
              <a:t>‹#›</a:t>
            </a:fld>
            <a:endParaRPr lang="en-US"/>
          </a:p>
        </p:txBody>
      </p:sp>
    </p:spTree>
    <p:extLst>
      <p:ext uri="{BB962C8B-B14F-4D97-AF65-F5344CB8AC3E}">
        <p14:creationId xmlns:p14="http://schemas.microsoft.com/office/powerpoint/2010/main" val="174482948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7D55A-37AE-1B45-8952-18B0CA07D3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D0C5A-9D6B-1541-9C30-7302D1D090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AEB9EF-2329-974A-877D-0D9F5AE2046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3B79076-2A08-4F43-9F5E-6A80F1A14A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5E376F-E1DF-9640-BCBC-A012BFA4D843}"/>
              </a:ext>
            </a:extLst>
          </p:cNvPr>
          <p:cNvSpPr>
            <a:spLocks noGrp="1"/>
          </p:cNvSpPr>
          <p:nvPr>
            <p:ph type="sldNum" sz="quarter" idx="12"/>
          </p:nvPr>
        </p:nvSpPr>
        <p:spPr/>
        <p:txBody>
          <a:bodyPr/>
          <a:lstStyle/>
          <a:p>
            <a:fld id="{DE28991D-4BBB-4EC8-BFAE-22E8EB6417DD}" type="slidenum">
              <a:rPr lang="en-US" smtClean="0"/>
              <a:t>‹#›</a:t>
            </a:fld>
            <a:endParaRPr lang="en-US" dirty="0"/>
          </a:p>
        </p:txBody>
      </p:sp>
    </p:spTree>
    <p:extLst>
      <p:ext uri="{BB962C8B-B14F-4D97-AF65-F5344CB8AC3E}">
        <p14:creationId xmlns:p14="http://schemas.microsoft.com/office/powerpoint/2010/main" val="247799438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28CDC3-EE30-E643-A231-A5CF8404F5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E1B21E-ABF4-7847-BBD8-42D2FFC5E7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CF3609-1667-174B-971A-721B490EDD8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D276F7C-8E4C-6942-8839-FEF95083E7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75085C-9782-054D-8A30-B67A7BF97E16}"/>
              </a:ext>
            </a:extLst>
          </p:cNvPr>
          <p:cNvSpPr>
            <a:spLocks noGrp="1"/>
          </p:cNvSpPr>
          <p:nvPr>
            <p:ph type="sldNum" sz="quarter" idx="12"/>
          </p:nvPr>
        </p:nvSpPr>
        <p:spPr/>
        <p:txBody>
          <a:bodyPr/>
          <a:lstStyle/>
          <a:p>
            <a:fld id="{DE28991D-4BBB-4EC8-BFAE-22E8EB6417DD}" type="slidenum">
              <a:rPr lang="en-US" smtClean="0"/>
              <a:t>‹#›</a:t>
            </a:fld>
            <a:endParaRPr lang="en-US" dirty="0"/>
          </a:p>
        </p:txBody>
      </p:sp>
    </p:spTree>
    <p:extLst>
      <p:ext uri="{BB962C8B-B14F-4D97-AF65-F5344CB8AC3E}">
        <p14:creationId xmlns:p14="http://schemas.microsoft.com/office/powerpoint/2010/main" val="2173715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4" descr="nmtp">
            <a:extLst>
              <a:ext uri="{FF2B5EF4-FFF2-40B4-BE49-F238E27FC236}">
                <a16:creationId xmlns:a16="http://schemas.microsoft.com/office/drawing/2014/main" id="{6852FDEE-08D7-4310-B881-71AC85EC20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4800" y="1181100"/>
            <a:ext cx="62992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02914" name="Rectangle 2"/>
          <p:cNvSpPr>
            <a:spLocks noGrp="1" noChangeArrowheads="1"/>
          </p:cNvSpPr>
          <p:nvPr>
            <p:ph type="ctrTitle"/>
          </p:nvPr>
        </p:nvSpPr>
        <p:spPr>
          <a:xfrm>
            <a:off x="0" y="2667000"/>
            <a:ext cx="12192000" cy="1676400"/>
          </a:xfrm>
        </p:spPr>
        <p:txBody>
          <a:bodyPr/>
          <a:lstStyle>
            <a:lvl1pPr>
              <a:defRPr/>
            </a:lvl1pPr>
          </a:lstStyle>
          <a:p>
            <a:r>
              <a:rPr lang="en-US"/>
              <a:t>Click to edit Master title style</a:t>
            </a:r>
          </a:p>
        </p:txBody>
      </p:sp>
      <p:sp>
        <p:nvSpPr>
          <p:cNvPr id="1702915" name="Rectangle 3"/>
          <p:cNvSpPr>
            <a:spLocks noGrp="1" noChangeArrowheads="1"/>
          </p:cNvSpPr>
          <p:nvPr>
            <p:ph type="subTitle" idx="1"/>
          </p:nvPr>
        </p:nvSpPr>
        <p:spPr>
          <a:xfrm>
            <a:off x="0" y="4419600"/>
            <a:ext cx="8534400" cy="1600200"/>
          </a:xfrm>
        </p:spPr>
        <p:txBody>
          <a:bodyPr anchor="ctr"/>
          <a:lstStyle>
            <a:lvl1pPr marL="0" indent="0" algn="ctr">
              <a:buFont typeface="Wingdings" pitchFamily="2" charset="2"/>
              <a:buNone/>
              <a:defRPr/>
            </a:lvl1pPr>
          </a:lstStyle>
          <a:p>
            <a:r>
              <a:rPr lang="en-US"/>
              <a:t>Click to edit Master subtitle style</a:t>
            </a:r>
          </a:p>
        </p:txBody>
      </p:sp>
    </p:spTree>
    <p:extLst>
      <p:ext uri="{BB962C8B-B14F-4D97-AF65-F5344CB8AC3E}">
        <p14:creationId xmlns:p14="http://schemas.microsoft.com/office/powerpoint/2010/main" val="10964521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678737" y="5883275"/>
            <a:ext cx="27432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28991D-4BBB-4EC8-BFAE-22E8EB6417DD}" type="slidenum">
              <a:rPr lang="en-US" smtClean="0"/>
              <a:t>‹#›</a:t>
            </a:fld>
            <a:endParaRPr lang="en-US"/>
          </a:p>
        </p:txBody>
      </p:sp>
    </p:spTree>
    <p:extLst>
      <p:ext uri="{BB962C8B-B14F-4D97-AF65-F5344CB8AC3E}">
        <p14:creationId xmlns:p14="http://schemas.microsoft.com/office/powerpoint/2010/main" val="176898497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678737" y="5883275"/>
            <a:ext cx="27432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28991D-4BBB-4EC8-BFAE-22E8EB6417DD}" type="slidenum">
              <a:rPr lang="en-US" smtClean="0"/>
              <a:t>‹#›</a:t>
            </a:fld>
            <a:endParaRPr lang="en-US"/>
          </a:p>
        </p:txBody>
      </p:sp>
    </p:spTree>
    <p:extLst>
      <p:ext uri="{BB962C8B-B14F-4D97-AF65-F5344CB8AC3E}">
        <p14:creationId xmlns:p14="http://schemas.microsoft.com/office/powerpoint/2010/main" val="2773454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2/3/2022</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4683752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4358807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t>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8467059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2017427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2/3/2022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5460034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2/3/2022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0856856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2/3/2022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7662871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t>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637110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7D07874-D190-4BA6-9728-0AB7AE6D914A}"/>
              </a:ext>
            </a:extLst>
          </p:cNvPr>
          <p:cNvSpPr>
            <a:spLocks noGrp="1" noChangeArrowheads="1"/>
          </p:cNvSpPr>
          <p:nvPr>
            <p:ph type="dt" sz="half" idx="10"/>
          </p:nvPr>
        </p:nvSpPr>
        <p:spPr>
          <a:ln/>
        </p:spPr>
        <p:txBody>
          <a:bodyPr/>
          <a:lstStyle>
            <a:lvl1pPr>
              <a:defRPr/>
            </a:lvl1pPr>
          </a:lstStyle>
          <a:p>
            <a:pPr>
              <a:defRPr/>
            </a:pPr>
            <a:fld id="{ECC58C5F-80AA-42B1-BC18-D44BCD9D6B90}" type="datetime1">
              <a:rPr lang="en-US" smtClean="0"/>
              <a:t>2/3/2022</a:t>
            </a:fld>
            <a:endParaRPr lang="en-US"/>
          </a:p>
        </p:txBody>
      </p:sp>
      <p:sp>
        <p:nvSpPr>
          <p:cNvPr id="5" name="Rectangle 5">
            <a:extLst>
              <a:ext uri="{FF2B5EF4-FFF2-40B4-BE49-F238E27FC236}">
                <a16:creationId xmlns:a16="http://schemas.microsoft.com/office/drawing/2014/main" id="{C8D54E59-AC20-49A5-9A19-3CD7DAACC11A}"/>
              </a:ext>
            </a:extLst>
          </p:cNvPr>
          <p:cNvSpPr>
            <a:spLocks noGrp="1" noChangeArrowheads="1"/>
          </p:cNvSpPr>
          <p:nvPr>
            <p:ph type="ftr" sz="quarter" idx="11"/>
          </p:nvPr>
        </p:nvSpPr>
        <p:spPr>
          <a:ln/>
        </p:spPr>
        <p:txBody>
          <a:bodyPr/>
          <a:lstStyle>
            <a:lvl1pPr>
              <a:defRPr/>
            </a:lvl1pPr>
          </a:lstStyle>
          <a:p>
            <a:pPr>
              <a:defRPr/>
            </a:pPr>
            <a:r>
              <a:rPr lang="en-US"/>
              <a:t>2021</a:t>
            </a:r>
          </a:p>
        </p:txBody>
      </p:sp>
      <p:sp>
        <p:nvSpPr>
          <p:cNvPr id="6" name="Rectangle 6">
            <a:extLst>
              <a:ext uri="{FF2B5EF4-FFF2-40B4-BE49-F238E27FC236}">
                <a16:creationId xmlns:a16="http://schemas.microsoft.com/office/drawing/2014/main" id="{88DB9F42-ADB2-4660-A567-439528DAFF5B}"/>
              </a:ext>
            </a:extLst>
          </p:cNvPr>
          <p:cNvSpPr>
            <a:spLocks noGrp="1" noChangeArrowheads="1"/>
          </p:cNvSpPr>
          <p:nvPr>
            <p:ph type="sldNum" sz="quarter" idx="12"/>
          </p:nvPr>
        </p:nvSpPr>
        <p:spPr>
          <a:ln/>
        </p:spPr>
        <p:txBody>
          <a:bodyPr/>
          <a:lstStyle>
            <a:lvl1pPr>
              <a:defRPr/>
            </a:lvl1pPr>
          </a:lstStyle>
          <a:p>
            <a:pPr>
              <a:defRPr/>
            </a:pPr>
            <a:fld id="{E0D3B127-144C-456F-B04C-229989819DF9}" type="slidenum">
              <a:rPr lang="en-US" altLang="en-US"/>
              <a:pPr>
                <a:defRPr/>
              </a:pPr>
              <a:t>‹#›</a:t>
            </a:fld>
            <a:endParaRPr lang="en-US" altLang="en-US" dirty="0"/>
          </a:p>
        </p:txBody>
      </p:sp>
    </p:spTree>
    <p:extLst>
      <p:ext uri="{BB962C8B-B14F-4D97-AF65-F5344CB8AC3E}">
        <p14:creationId xmlns:p14="http://schemas.microsoft.com/office/powerpoint/2010/main" val="359046712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dirty="0"/>
              <a:t>Click icon to add picture</a:t>
            </a:r>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t>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8320101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t>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8389720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t>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845180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t>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3673290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t>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205780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2/3/2022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2524980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2/3/2022</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9184638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8681635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8148391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E9E251CE-6BD7-48D0-943E-0D544970B0A6}" type="datetime1">
              <a:rPr lang="en-US" smtClean="0"/>
              <a:t>2/3/2022</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440103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FE5DD4A-B365-4BD9-B641-5019C852FF43}"/>
              </a:ext>
            </a:extLst>
          </p:cNvPr>
          <p:cNvSpPr>
            <a:spLocks noGrp="1" noChangeArrowheads="1"/>
          </p:cNvSpPr>
          <p:nvPr>
            <p:ph type="dt" sz="half" idx="10"/>
          </p:nvPr>
        </p:nvSpPr>
        <p:spPr>
          <a:ln/>
        </p:spPr>
        <p:txBody>
          <a:bodyPr/>
          <a:lstStyle>
            <a:lvl1pPr>
              <a:defRPr/>
            </a:lvl1pPr>
          </a:lstStyle>
          <a:p>
            <a:pPr>
              <a:defRPr/>
            </a:pPr>
            <a:fld id="{4E9B689D-F958-46AA-B725-7C51C9E08D3A}" type="datetime1">
              <a:rPr lang="en-US" smtClean="0"/>
              <a:t>2/3/2022</a:t>
            </a:fld>
            <a:endParaRPr lang="en-US"/>
          </a:p>
        </p:txBody>
      </p:sp>
      <p:sp>
        <p:nvSpPr>
          <p:cNvPr id="5" name="Rectangle 5">
            <a:extLst>
              <a:ext uri="{FF2B5EF4-FFF2-40B4-BE49-F238E27FC236}">
                <a16:creationId xmlns:a16="http://schemas.microsoft.com/office/drawing/2014/main" id="{0D580A1F-925F-47D3-B492-5F9970C6A0D4}"/>
              </a:ext>
            </a:extLst>
          </p:cNvPr>
          <p:cNvSpPr>
            <a:spLocks noGrp="1" noChangeArrowheads="1"/>
          </p:cNvSpPr>
          <p:nvPr>
            <p:ph type="ftr" sz="quarter" idx="11"/>
          </p:nvPr>
        </p:nvSpPr>
        <p:spPr>
          <a:ln/>
        </p:spPr>
        <p:txBody>
          <a:bodyPr/>
          <a:lstStyle>
            <a:lvl1pPr>
              <a:defRPr/>
            </a:lvl1pPr>
          </a:lstStyle>
          <a:p>
            <a:pPr>
              <a:defRPr/>
            </a:pPr>
            <a:r>
              <a:rPr lang="en-US"/>
              <a:t>2021</a:t>
            </a:r>
          </a:p>
        </p:txBody>
      </p:sp>
      <p:sp>
        <p:nvSpPr>
          <p:cNvPr id="6" name="Rectangle 6">
            <a:extLst>
              <a:ext uri="{FF2B5EF4-FFF2-40B4-BE49-F238E27FC236}">
                <a16:creationId xmlns:a16="http://schemas.microsoft.com/office/drawing/2014/main" id="{D7FD9B23-17BB-45FA-8A15-C142BB30F770}"/>
              </a:ext>
            </a:extLst>
          </p:cNvPr>
          <p:cNvSpPr>
            <a:spLocks noGrp="1" noChangeArrowheads="1"/>
          </p:cNvSpPr>
          <p:nvPr>
            <p:ph type="sldNum" sz="quarter" idx="12"/>
          </p:nvPr>
        </p:nvSpPr>
        <p:spPr>
          <a:ln/>
        </p:spPr>
        <p:txBody>
          <a:bodyPr/>
          <a:lstStyle>
            <a:lvl1pPr>
              <a:defRPr/>
            </a:lvl1pPr>
          </a:lstStyle>
          <a:p>
            <a:pPr>
              <a:defRPr/>
            </a:pPr>
            <a:fld id="{D55D185A-285D-4896-A1F1-664C8D08FAF6}" type="slidenum">
              <a:rPr lang="en-US" altLang="en-US"/>
              <a:pPr>
                <a:defRPr/>
              </a:pPr>
              <a:t>‹#›</a:t>
            </a:fld>
            <a:endParaRPr lang="en-US" altLang="en-US" dirty="0"/>
          </a:p>
        </p:txBody>
      </p:sp>
    </p:spTree>
    <p:extLst>
      <p:ext uri="{BB962C8B-B14F-4D97-AF65-F5344CB8AC3E}">
        <p14:creationId xmlns:p14="http://schemas.microsoft.com/office/powerpoint/2010/main" val="291354142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8EDF5C8E-79AE-46CE-90B5-447A3F071606}" type="datetime1">
              <a:rPr lang="en-US" smtClean="0"/>
              <a:t>2/3/2022</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1989120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8138489C-CC31-4618-9574-2CC319C79743}" type="datetime1">
              <a:rPr lang="en-US" smtClean="0"/>
              <a:t>2/3/2022</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2496291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F83F9335-EA9E-4386-B41E-F8BFD8272309}" type="datetime1">
              <a:rPr lang="en-US" smtClean="0"/>
              <a:t>2/3/2022</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9298234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5FB630C7-45CD-4402-A2B2-0CEEFB274F8B}" type="datetime1">
              <a:rPr lang="en-US" smtClean="0"/>
              <a:t>2/3/2022</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4372852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6A410FC7-8800-4130-AD36-B753011334DB}" type="datetime1">
              <a:rPr lang="en-US" smtClean="0"/>
              <a:t>2/3/2022</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6655061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51FE42DB-0299-49C9-8F25-CDC84E14E048}" type="datetime1">
              <a:rPr lang="en-US" smtClean="0"/>
              <a:t>2/3/2022</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3442742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D9B92C82-1D3E-4FFF-9A29-3B27D80ADACB}" type="datetime1">
              <a:rPr lang="en-US" smtClean="0"/>
              <a:t>2/3/2022</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60840747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7319D6C2-B52C-45B1-8E2E-4C78BB01FC8E}" type="datetime1">
              <a:rPr lang="en-US" smtClean="0"/>
              <a:t>2/3/2022</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0848040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DFEAF1B5-7137-4AD4-A89E-073A582B37DE}" type="datetime1">
              <a:rPr lang="en-US" smtClean="0"/>
              <a:t>2/3/2022</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4987244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7947BCB8-E1B4-431C-AA17-F7CC4ABFE648}" type="datetime1">
              <a:rPr lang="en-US" smtClean="0"/>
              <a:t>2/3/2022</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374811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0416BEA-7B6B-4D03-8320-7002C7D32D67}"/>
              </a:ext>
            </a:extLst>
          </p:cNvPr>
          <p:cNvSpPr>
            <a:spLocks noGrp="1" noChangeArrowheads="1"/>
          </p:cNvSpPr>
          <p:nvPr>
            <p:ph type="dt" sz="half" idx="10"/>
          </p:nvPr>
        </p:nvSpPr>
        <p:spPr>
          <a:ln/>
        </p:spPr>
        <p:txBody>
          <a:bodyPr/>
          <a:lstStyle>
            <a:lvl1pPr>
              <a:defRPr/>
            </a:lvl1pPr>
          </a:lstStyle>
          <a:p>
            <a:pPr>
              <a:defRPr/>
            </a:pPr>
            <a:fld id="{342093A8-E6D8-40BD-B555-DC9509D2B7D1}" type="datetime1">
              <a:rPr lang="en-US" smtClean="0"/>
              <a:t>2/3/2022</a:t>
            </a:fld>
            <a:endParaRPr lang="en-US"/>
          </a:p>
        </p:txBody>
      </p:sp>
      <p:sp>
        <p:nvSpPr>
          <p:cNvPr id="6" name="Rectangle 5">
            <a:extLst>
              <a:ext uri="{FF2B5EF4-FFF2-40B4-BE49-F238E27FC236}">
                <a16:creationId xmlns:a16="http://schemas.microsoft.com/office/drawing/2014/main" id="{E46B9D46-4648-4C0E-9814-B94E49FC5AFD}"/>
              </a:ext>
            </a:extLst>
          </p:cNvPr>
          <p:cNvSpPr>
            <a:spLocks noGrp="1" noChangeArrowheads="1"/>
          </p:cNvSpPr>
          <p:nvPr>
            <p:ph type="ftr" sz="quarter" idx="11"/>
          </p:nvPr>
        </p:nvSpPr>
        <p:spPr>
          <a:ln/>
        </p:spPr>
        <p:txBody>
          <a:bodyPr/>
          <a:lstStyle>
            <a:lvl1pPr>
              <a:defRPr/>
            </a:lvl1pPr>
          </a:lstStyle>
          <a:p>
            <a:pPr>
              <a:defRPr/>
            </a:pPr>
            <a:r>
              <a:rPr lang="en-US"/>
              <a:t>2021</a:t>
            </a:r>
          </a:p>
        </p:txBody>
      </p:sp>
      <p:sp>
        <p:nvSpPr>
          <p:cNvPr id="7" name="Rectangle 6">
            <a:extLst>
              <a:ext uri="{FF2B5EF4-FFF2-40B4-BE49-F238E27FC236}">
                <a16:creationId xmlns:a16="http://schemas.microsoft.com/office/drawing/2014/main" id="{669B2648-068E-4908-B965-F3326CA35544}"/>
              </a:ext>
            </a:extLst>
          </p:cNvPr>
          <p:cNvSpPr>
            <a:spLocks noGrp="1" noChangeArrowheads="1"/>
          </p:cNvSpPr>
          <p:nvPr>
            <p:ph type="sldNum" sz="quarter" idx="12"/>
          </p:nvPr>
        </p:nvSpPr>
        <p:spPr>
          <a:ln/>
        </p:spPr>
        <p:txBody>
          <a:bodyPr/>
          <a:lstStyle>
            <a:lvl1pPr>
              <a:defRPr/>
            </a:lvl1pPr>
          </a:lstStyle>
          <a:p>
            <a:pPr>
              <a:defRPr/>
            </a:pPr>
            <a:fld id="{294D28C5-BEE7-4CA0-A05B-1BDEFEC02884}" type="slidenum">
              <a:rPr lang="en-US" altLang="en-US"/>
              <a:pPr>
                <a:defRPr/>
              </a:pPr>
              <a:t>‹#›</a:t>
            </a:fld>
            <a:endParaRPr lang="en-US" altLang="en-US" dirty="0"/>
          </a:p>
        </p:txBody>
      </p:sp>
    </p:spTree>
    <p:extLst>
      <p:ext uri="{BB962C8B-B14F-4D97-AF65-F5344CB8AC3E}">
        <p14:creationId xmlns:p14="http://schemas.microsoft.com/office/powerpoint/2010/main" val="5339958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6B56154-FB9B-4704-8B67-CEF680FAA261}"/>
              </a:ext>
            </a:extLst>
          </p:cNvPr>
          <p:cNvSpPr>
            <a:spLocks noGrp="1" noChangeArrowheads="1"/>
          </p:cNvSpPr>
          <p:nvPr>
            <p:ph type="dt" sz="half" idx="10"/>
          </p:nvPr>
        </p:nvSpPr>
        <p:spPr>
          <a:ln/>
        </p:spPr>
        <p:txBody>
          <a:bodyPr/>
          <a:lstStyle>
            <a:lvl1pPr>
              <a:defRPr/>
            </a:lvl1pPr>
          </a:lstStyle>
          <a:p>
            <a:pPr>
              <a:defRPr/>
            </a:pPr>
            <a:fld id="{8BCFFC84-27E7-4922-A283-057E4754DA48}" type="datetime1">
              <a:rPr lang="en-US" smtClean="0"/>
              <a:t>2/3/2022</a:t>
            </a:fld>
            <a:endParaRPr lang="en-US"/>
          </a:p>
        </p:txBody>
      </p:sp>
      <p:sp>
        <p:nvSpPr>
          <p:cNvPr id="8" name="Rectangle 5">
            <a:extLst>
              <a:ext uri="{FF2B5EF4-FFF2-40B4-BE49-F238E27FC236}">
                <a16:creationId xmlns:a16="http://schemas.microsoft.com/office/drawing/2014/main" id="{F18CEB91-0978-4CC9-A4EE-A468C5732DB7}"/>
              </a:ext>
            </a:extLst>
          </p:cNvPr>
          <p:cNvSpPr>
            <a:spLocks noGrp="1" noChangeArrowheads="1"/>
          </p:cNvSpPr>
          <p:nvPr>
            <p:ph type="ftr" sz="quarter" idx="11"/>
          </p:nvPr>
        </p:nvSpPr>
        <p:spPr>
          <a:ln/>
        </p:spPr>
        <p:txBody>
          <a:bodyPr/>
          <a:lstStyle>
            <a:lvl1pPr>
              <a:defRPr/>
            </a:lvl1pPr>
          </a:lstStyle>
          <a:p>
            <a:pPr>
              <a:defRPr/>
            </a:pPr>
            <a:r>
              <a:rPr lang="en-US"/>
              <a:t>2021</a:t>
            </a:r>
          </a:p>
        </p:txBody>
      </p:sp>
      <p:sp>
        <p:nvSpPr>
          <p:cNvPr id="9" name="Rectangle 6">
            <a:extLst>
              <a:ext uri="{FF2B5EF4-FFF2-40B4-BE49-F238E27FC236}">
                <a16:creationId xmlns:a16="http://schemas.microsoft.com/office/drawing/2014/main" id="{83545ACF-9433-4C34-8276-4F058E476FC7}"/>
              </a:ext>
            </a:extLst>
          </p:cNvPr>
          <p:cNvSpPr>
            <a:spLocks noGrp="1" noChangeArrowheads="1"/>
          </p:cNvSpPr>
          <p:nvPr>
            <p:ph type="sldNum" sz="quarter" idx="12"/>
          </p:nvPr>
        </p:nvSpPr>
        <p:spPr>
          <a:ln/>
        </p:spPr>
        <p:txBody>
          <a:bodyPr/>
          <a:lstStyle>
            <a:lvl1pPr>
              <a:defRPr/>
            </a:lvl1pPr>
          </a:lstStyle>
          <a:p>
            <a:pPr>
              <a:defRPr/>
            </a:pPr>
            <a:fld id="{4CE3485E-C6EE-466B-A73C-6DCB5CFF040D}" type="slidenum">
              <a:rPr lang="en-US" altLang="en-US"/>
              <a:pPr>
                <a:defRPr/>
              </a:pPr>
              <a:t>‹#›</a:t>
            </a:fld>
            <a:endParaRPr lang="en-US" altLang="en-US" dirty="0"/>
          </a:p>
        </p:txBody>
      </p:sp>
    </p:spTree>
    <p:extLst>
      <p:ext uri="{BB962C8B-B14F-4D97-AF65-F5344CB8AC3E}">
        <p14:creationId xmlns:p14="http://schemas.microsoft.com/office/powerpoint/2010/main" val="9768360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DD2CF27-605F-48F6-81D1-983945C8A170}"/>
              </a:ext>
            </a:extLst>
          </p:cNvPr>
          <p:cNvSpPr>
            <a:spLocks noGrp="1" noChangeArrowheads="1"/>
          </p:cNvSpPr>
          <p:nvPr>
            <p:ph type="dt" sz="half" idx="10"/>
          </p:nvPr>
        </p:nvSpPr>
        <p:spPr>
          <a:ln/>
        </p:spPr>
        <p:txBody>
          <a:bodyPr/>
          <a:lstStyle>
            <a:lvl1pPr>
              <a:defRPr/>
            </a:lvl1pPr>
          </a:lstStyle>
          <a:p>
            <a:pPr>
              <a:defRPr/>
            </a:pPr>
            <a:fld id="{975BF02C-9B21-448B-89C3-D7D92A6E28E5}" type="datetime1">
              <a:rPr lang="en-US" smtClean="0"/>
              <a:t>2/3/2022</a:t>
            </a:fld>
            <a:endParaRPr lang="en-US"/>
          </a:p>
        </p:txBody>
      </p:sp>
      <p:sp>
        <p:nvSpPr>
          <p:cNvPr id="4" name="Rectangle 5">
            <a:extLst>
              <a:ext uri="{FF2B5EF4-FFF2-40B4-BE49-F238E27FC236}">
                <a16:creationId xmlns:a16="http://schemas.microsoft.com/office/drawing/2014/main" id="{83F2AAAB-FFA1-4210-B6EA-13DDB84B1B9B}"/>
              </a:ext>
            </a:extLst>
          </p:cNvPr>
          <p:cNvSpPr>
            <a:spLocks noGrp="1" noChangeArrowheads="1"/>
          </p:cNvSpPr>
          <p:nvPr>
            <p:ph type="ftr" sz="quarter" idx="11"/>
          </p:nvPr>
        </p:nvSpPr>
        <p:spPr>
          <a:ln/>
        </p:spPr>
        <p:txBody>
          <a:bodyPr/>
          <a:lstStyle>
            <a:lvl1pPr>
              <a:defRPr/>
            </a:lvl1pPr>
          </a:lstStyle>
          <a:p>
            <a:pPr>
              <a:defRPr/>
            </a:pPr>
            <a:r>
              <a:rPr lang="en-US"/>
              <a:t>2021</a:t>
            </a:r>
          </a:p>
        </p:txBody>
      </p:sp>
      <p:sp>
        <p:nvSpPr>
          <p:cNvPr id="5" name="Rectangle 6">
            <a:extLst>
              <a:ext uri="{FF2B5EF4-FFF2-40B4-BE49-F238E27FC236}">
                <a16:creationId xmlns:a16="http://schemas.microsoft.com/office/drawing/2014/main" id="{EC27DB88-50B2-46BF-B3C1-90F57C2A316B}"/>
              </a:ext>
            </a:extLst>
          </p:cNvPr>
          <p:cNvSpPr>
            <a:spLocks noGrp="1" noChangeArrowheads="1"/>
          </p:cNvSpPr>
          <p:nvPr>
            <p:ph type="sldNum" sz="quarter" idx="12"/>
          </p:nvPr>
        </p:nvSpPr>
        <p:spPr>
          <a:ln/>
        </p:spPr>
        <p:txBody>
          <a:bodyPr/>
          <a:lstStyle>
            <a:lvl1pPr>
              <a:defRPr/>
            </a:lvl1pPr>
          </a:lstStyle>
          <a:p>
            <a:pPr>
              <a:defRPr/>
            </a:pPr>
            <a:fld id="{81C20059-31BC-4C39-A59B-B77DBF7A384C}" type="slidenum">
              <a:rPr lang="en-US" altLang="en-US"/>
              <a:pPr>
                <a:defRPr/>
              </a:pPr>
              <a:t>‹#›</a:t>
            </a:fld>
            <a:endParaRPr lang="en-US" altLang="en-US" dirty="0"/>
          </a:p>
        </p:txBody>
      </p:sp>
    </p:spTree>
    <p:extLst>
      <p:ext uri="{BB962C8B-B14F-4D97-AF65-F5344CB8AC3E}">
        <p14:creationId xmlns:p14="http://schemas.microsoft.com/office/powerpoint/2010/main" val="27725305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2F98612-B1FC-440B-9E7C-4376380B582C}"/>
              </a:ext>
            </a:extLst>
          </p:cNvPr>
          <p:cNvSpPr>
            <a:spLocks noGrp="1" noChangeArrowheads="1"/>
          </p:cNvSpPr>
          <p:nvPr>
            <p:ph type="dt" sz="half" idx="10"/>
          </p:nvPr>
        </p:nvSpPr>
        <p:spPr>
          <a:ln/>
        </p:spPr>
        <p:txBody>
          <a:bodyPr/>
          <a:lstStyle>
            <a:lvl1pPr>
              <a:defRPr/>
            </a:lvl1pPr>
          </a:lstStyle>
          <a:p>
            <a:pPr>
              <a:defRPr/>
            </a:pPr>
            <a:fld id="{A4F45B71-8019-4F53-8D51-2D9060AE0360}" type="datetime1">
              <a:rPr lang="en-US" smtClean="0"/>
              <a:t>2/3/2022</a:t>
            </a:fld>
            <a:endParaRPr lang="en-US"/>
          </a:p>
        </p:txBody>
      </p:sp>
      <p:sp>
        <p:nvSpPr>
          <p:cNvPr id="3" name="Rectangle 5">
            <a:extLst>
              <a:ext uri="{FF2B5EF4-FFF2-40B4-BE49-F238E27FC236}">
                <a16:creationId xmlns:a16="http://schemas.microsoft.com/office/drawing/2014/main" id="{2A1BCB5C-ED46-43A0-A81A-C84C404641E8}"/>
              </a:ext>
            </a:extLst>
          </p:cNvPr>
          <p:cNvSpPr>
            <a:spLocks noGrp="1" noChangeArrowheads="1"/>
          </p:cNvSpPr>
          <p:nvPr>
            <p:ph type="ftr" sz="quarter" idx="11"/>
          </p:nvPr>
        </p:nvSpPr>
        <p:spPr>
          <a:ln/>
        </p:spPr>
        <p:txBody>
          <a:bodyPr/>
          <a:lstStyle>
            <a:lvl1pPr>
              <a:defRPr/>
            </a:lvl1pPr>
          </a:lstStyle>
          <a:p>
            <a:pPr>
              <a:defRPr/>
            </a:pPr>
            <a:r>
              <a:rPr lang="en-US"/>
              <a:t>2021</a:t>
            </a:r>
          </a:p>
        </p:txBody>
      </p:sp>
      <p:sp>
        <p:nvSpPr>
          <p:cNvPr id="4" name="Rectangle 6">
            <a:extLst>
              <a:ext uri="{FF2B5EF4-FFF2-40B4-BE49-F238E27FC236}">
                <a16:creationId xmlns:a16="http://schemas.microsoft.com/office/drawing/2014/main" id="{6E447E47-C9F9-40E2-AAAA-A0A9B1B9B6AE}"/>
              </a:ext>
            </a:extLst>
          </p:cNvPr>
          <p:cNvSpPr>
            <a:spLocks noGrp="1" noChangeArrowheads="1"/>
          </p:cNvSpPr>
          <p:nvPr>
            <p:ph type="sldNum" sz="quarter" idx="12"/>
          </p:nvPr>
        </p:nvSpPr>
        <p:spPr>
          <a:ln/>
        </p:spPr>
        <p:txBody>
          <a:bodyPr/>
          <a:lstStyle>
            <a:lvl1pPr>
              <a:defRPr/>
            </a:lvl1pPr>
          </a:lstStyle>
          <a:p>
            <a:pPr>
              <a:defRPr/>
            </a:pPr>
            <a:fld id="{36435BDB-A132-4DB5-ADAE-29422CD40E67}" type="slidenum">
              <a:rPr lang="en-US" altLang="en-US"/>
              <a:pPr>
                <a:defRPr/>
              </a:pPr>
              <a:t>‹#›</a:t>
            </a:fld>
            <a:endParaRPr lang="en-US" altLang="en-US" dirty="0"/>
          </a:p>
        </p:txBody>
      </p:sp>
    </p:spTree>
    <p:extLst>
      <p:ext uri="{BB962C8B-B14F-4D97-AF65-F5344CB8AC3E}">
        <p14:creationId xmlns:p14="http://schemas.microsoft.com/office/powerpoint/2010/main" val="1981930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5D4FD0B-F9ED-48D6-B354-64CCF9890BC5}"/>
              </a:ext>
            </a:extLst>
          </p:cNvPr>
          <p:cNvSpPr>
            <a:spLocks noGrp="1" noChangeArrowheads="1"/>
          </p:cNvSpPr>
          <p:nvPr>
            <p:ph type="dt" sz="half" idx="10"/>
          </p:nvPr>
        </p:nvSpPr>
        <p:spPr>
          <a:ln/>
        </p:spPr>
        <p:txBody>
          <a:bodyPr/>
          <a:lstStyle>
            <a:lvl1pPr>
              <a:defRPr/>
            </a:lvl1pPr>
          </a:lstStyle>
          <a:p>
            <a:pPr>
              <a:defRPr/>
            </a:pPr>
            <a:fld id="{B57E78F0-3FE3-4C1C-9E23-858187B913D1}" type="datetime1">
              <a:rPr lang="en-US" smtClean="0"/>
              <a:t>2/3/2022</a:t>
            </a:fld>
            <a:endParaRPr lang="en-US"/>
          </a:p>
        </p:txBody>
      </p:sp>
      <p:sp>
        <p:nvSpPr>
          <p:cNvPr id="5" name="Rectangle 5">
            <a:extLst>
              <a:ext uri="{FF2B5EF4-FFF2-40B4-BE49-F238E27FC236}">
                <a16:creationId xmlns:a16="http://schemas.microsoft.com/office/drawing/2014/main" id="{3A947250-3E00-45DF-8197-2B429C7D8F8F}"/>
              </a:ext>
            </a:extLst>
          </p:cNvPr>
          <p:cNvSpPr>
            <a:spLocks noGrp="1" noChangeArrowheads="1"/>
          </p:cNvSpPr>
          <p:nvPr>
            <p:ph type="ftr" sz="quarter" idx="11"/>
          </p:nvPr>
        </p:nvSpPr>
        <p:spPr>
          <a:ln/>
        </p:spPr>
        <p:txBody>
          <a:bodyPr/>
          <a:lstStyle>
            <a:lvl1pPr>
              <a:defRPr/>
            </a:lvl1pPr>
          </a:lstStyle>
          <a:p>
            <a:pPr>
              <a:defRPr/>
            </a:pPr>
            <a:r>
              <a:rPr lang="en-US"/>
              <a:t>2021</a:t>
            </a:r>
          </a:p>
        </p:txBody>
      </p:sp>
      <p:sp>
        <p:nvSpPr>
          <p:cNvPr id="6" name="Rectangle 6">
            <a:extLst>
              <a:ext uri="{FF2B5EF4-FFF2-40B4-BE49-F238E27FC236}">
                <a16:creationId xmlns:a16="http://schemas.microsoft.com/office/drawing/2014/main" id="{E8056412-8729-423B-9AC9-7B70C3D256C0}"/>
              </a:ext>
            </a:extLst>
          </p:cNvPr>
          <p:cNvSpPr>
            <a:spLocks noGrp="1" noChangeArrowheads="1"/>
          </p:cNvSpPr>
          <p:nvPr>
            <p:ph type="sldNum" sz="quarter" idx="12"/>
          </p:nvPr>
        </p:nvSpPr>
        <p:spPr>
          <a:ln/>
        </p:spPr>
        <p:txBody>
          <a:bodyPr/>
          <a:lstStyle>
            <a:lvl1pPr>
              <a:defRPr/>
            </a:lvl1pPr>
          </a:lstStyle>
          <a:p>
            <a:pPr>
              <a:defRPr/>
            </a:pPr>
            <a:fld id="{F54C1395-FDEB-4915-828C-B190C9551D91}" type="slidenum">
              <a:rPr lang="en-US" altLang="en-US"/>
              <a:pPr>
                <a:defRPr/>
              </a:pPr>
              <a:t>‹#›</a:t>
            </a:fld>
            <a:endParaRPr lang="en-US" altLang="en-US"/>
          </a:p>
        </p:txBody>
      </p:sp>
    </p:spTree>
    <p:extLst>
      <p:ext uri="{BB962C8B-B14F-4D97-AF65-F5344CB8AC3E}">
        <p14:creationId xmlns:p14="http://schemas.microsoft.com/office/powerpoint/2010/main" val="26204375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EEFD22A-22EF-4254-ABB8-8BB38C02E167}"/>
              </a:ext>
            </a:extLst>
          </p:cNvPr>
          <p:cNvSpPr>
            <a:spLocks noGrp="1" noChangeArrowheads="1"/>
          </p:cNvSpPr>
          <p:nvPr>
            <p:ph type="dt" sz="half" idx="10"/>
          </p:nvPr>
        </p:nvSpPr>
        <p:spPr>
          <a:ln/>
        </p:spPr>
        <p:txBody>
          <a:bodyPr/>
          <a:lstStyle>
            <a:lvl1pPr>
              <a:defRPr/>
            </a:lvl1pPr>
          </a:lstStyle>
          <a:p>
            <a:pPr>
              <a:defRPr/>
            </a:pPr>
            <a:fld id="{BD30BE39-3034-4574-92C0-9427D2C7808F}" type="datetime1">
              <a:rPr lang="en-US" smtClean="0"/>
              <a:t>2/3/2022</a:t>
            </a:fld>
            <a:endParaRPr lang="en-US"/>
          </a:p>
        </p:txBody>
      </p:sp>
      <p:sp>
        <p:nvSpPr>
          <p:cNvPr id="6" name="Rectangle 5">
            <a:extLst>
              <a:ext uri="{FF2B5EF4-FFF2-40B4-BE49-F238E27FC236}">
                <a16:creationId xmlns:a16="http://schemas.microsoft.com/office/drawing/2014/main" id="{51963C7C-F68F-4F0E-84C5-DF37B96273B4}"/>
              </a:ext>
            </a:extLst>
          </p:cNvPr>
          <p:cNvSpPr>
            <a:spLocks noGrp="1" noChangeArrowheads="1"/>
          </p:cNvSpPr>
          <p:nvPr>
            <p:ph type="ftr" sz="quarter" idx="11"/>
          </p:nvPr>
        </p:nvSpPr>
        <p:spPr>
          <a:ln/>
        </p:spPr>
        <p:txBody>
          <a:bodyPr/>
          <a:lstStyle>
            <a:lvl1pPr>
              <a:defRPr/>
            </a:lvl1pPr>
          </a:lstStyle>
          <a:p>
            <a:pPr>
              <a:defRPr/>
            </a:pPr>
            <a:r>
              <a:rPr lang="en-US"/>
              <a:t>2021</a:t>
            </a:r>
          </a:p>
        </p:txBody>
      </p:sp>
      <p:sp>
        <p:nvSpPr>
          <p:cNvPr id="7" name="Rectangle 6">
            <a:extLst>
              <a:ext uri="{FF2B5EF4-FFF2-40B4-BE49-F238E27FC236}">
                <a16:creationId xmlns:a16="http://schemas.microsoft.com/office/drawing/2014/main" id="{93760CF3-29C6-4960-AC00-4AD60E50A178}"/>
              </a:ext>
            </a:extLst>
          </p:cNvPr>
          <p:cNvSpPr>
            <a:spLocks noGrp="1" noChangeArrowheads="1"/>
          </p:cNvSpPr>
          <p:nvPr>
            <p:ph type="sldNum" sz="quarter" idx="12"/>
          </p:nvPr>
        </p:nvSpPr>
        <p:spPr>
          <a:ln/>
        </p:spPr>
        <p:txBody>
          <a:bodyPr/>
          <a:lstStyle>
            <a:lvl1pPr>
              <a:defRPr/>
            </a:lvl1pPr>
          </a:lstStyle>
          <a:p>
            <a:pPr>
              <a:defRPr/>
            </a:pPr>
            <a:fld id="{2033AF23-F08A-47F4-86C4-99A8034EDF89}" type="slidenum">
              <a:rPr lang="en-US" altLang="en-US"/>
              <a:pPr>
                <a:defRPr/>
              </a:pPr>
              <a:t>‹#›</a:t>
            </a:fld>
            <a:endParaRPr lang="en-US" altLang="en-US" dirty="0"/>
          </a:p>
        </p:txBody>
      </p:sp>
    </p:spTree>
    <p:extLst>
      <p:ext uri="{BB962C8B-B14F-4D97-AF65-F5344CB8AC3E}">
        <p14:creationId xmlns:p14="http://schemas.microsoft.com/office/powerpoint/2010/main" val="35134088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66A5D1C-11F4-43D7-A5FF-D6372DCF08C6}"/>
              </a:ext>
            </a:extLst>
          </p:cNvPr>
          <p:cNvSpPr>
            <a:spLocks noGrp="1" noChangeArrowheads="1"/>
          </p:cNvSpPr>
          <p:nvPr>
            <p:ph type="dt" sz="half" idx="10"/>
          </p:nvPr>
        </p:nvSpPr>
        <p:spPr>
          <a:ln/>
        </p:spPr>
        <p:txBody>
          <a:bodyPr/>
          <a:lstStyle>
            <a:lvl1pPr>
              <a:defRPr/>
            </a:lvl1pPr>
          </a:lstStyle>
          <a:p>
            <a:pPr>
              <a:defRPr/>
            </a:pPr>
            <a:fld id="{14CE6285-DD36-4C80-A8F6-05FB33E2760D}" type="datetime1">
              <a:rPr lang="en-US" smtClean="0"/>
              <a:t>2/3/2022</a:t>
            </a:fld>
            <a:endParaRPr lang="en-US"/>
          </a:p>
        </p:txBody>
      </p:sp>
      <p:sp>
        <p:nvSpPr>
          <p:cNvPr id="6" name="Rectangle 5">
            <a:extLst>
              <a:ext uri="{FF2B5EF4-FFF2-40B4-BE49-F238E27FC236}">
                <a16:creationId xmlns:a16="http://schemas.microsoft.com/office/drawing/2014/main" id="{D8C1ABFA-BB25-4D60-BFB8-88137083A9C5}"/>
              </a:ext>
            </a:extLst>
          </p:cNvPr>
          <p:cNvSpPr>
            <a:spLocks noGrp="1" noChangeArrowheads="1"/>
          </p:cNvSpPr>
          <p:nvPr>
            <p:ph type="ftr" sz="quarter" idx="11"/>
          </p:nvPr>
        </p:nvSpPr>
        <p:spPr>
          <a:ln/>
        </p:spPr>
        <p:txBody>
          <a:bodyPr/>
          <a:lstStyle>
            <a:lvl1pPr>
              <a:defRPr/>
            </a:lvl1pPr>
          </a:lstStyle>
          <a:p>
            <a:pPr>
              <a:defRPr/>
            </a:pPr>
            <a:r>
              <a:rPr lang="en-US"/>
              <a:t>2021</a:t>
            </a:r>
          </a:p>
        </p:txBody>
      </p:sp>
      <p:sp>
        <p:nvSpPr>
          <p:cNvPr id="7" name="Rectangle 6">
            <a:extLst>
              <a:ext uri="{FF2B5EF4-FFF2-40B4-BE49-F238E27FC236}">
                <a16:creationId xmlns:a16="http://schemas.microsoft.com/office/drawing/2014/main" id="{2ACAF276-190C-4893-A787-996863A90B42}"/>
              </a:ext>
            </a:extLst>
          </p:cNvPr>
          <p:cNvSpPr>
            <a:spLocks noGrp="1" noChangeArrowheads="1"/>
          </p:cNvSpPr>
          <p:nvPr>
            <p:ph type="sldNum" sz="quarter" idx="12"/>
          </p:nvPr>
        </p:nvSpPr>
        <p:spPr>
          <a:ln/>
        </p:spPr>
        <p:txBody>
          <a:bodyPr/>
          <a:lstStyle>
            <a:lvl1pPr>
              <a:defRPr/>
            </a:lvl1pPr>
          </a:lstStyle>
          <a:p>
            <a:pPr>
              <a:defRPr/>
            </a:pPr>
            <a:fld id="{F02987EE-442A-42DE-A795-D6739DEEBC1B}" type="slidenum">
              <a:rPr lang="en-US" altLang="en-US"/>
              <a:pPr>
                <a:defRPr/>
              </a:pPr>
              <a:t>‹#›</a:t>
            </a:fld>
            <a:endParaRPr lang="en-US" altLang="en-US" dirty="0"/>
          </a:p>
        </p:txBody>
      </p:sp>
    </p:spTree>
    <p:extLst>
      <p:ext uri="{BB962C8B-B14F-4D97-AF65-F5344CB8AC3E}">
        <p14:creationId xmlns:p14="http://schemas.microsoft.com/office/powerpoint/2010/main" val="41246749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1CED43F-74BE-4D2C-9F04-E31EFFFC4E4D}"/>
              </a:ext>
            </a:extLst>
          </p:cNvPr>
          <p:cNvSpPr>
            <a:spLocks noGrp="1" noChangeArrowheads="1"/>
          </p:cNvSpPr>
          <p:nvPr>
            <p:ph type="dt" sz="half" idx="10"/>
          </p:nvPr>
        </p:nvSpPr>
        <p:spPr>
          <a:ln/>
        </p:spPr>
        <p:txBody>
          <a:bodyPr/>
          <a:lstStyle>
            <a:lvl1pPr>
              <a:defRPr/>
            </a:lvl1pPr>
          </a:lstStyle>
          <a:p>
            <a:pPr>
              <a:defRPr/>
            </a:pPr>
            <a:fld id="{0E51FE15-4398-40D7-9667-E13CA7EC478C}" type="datetime1">
              <a:rPr lang="en-US" smtClean="0"/>
              <a:t>2/3/2022</a:t>
            </a:fld>
            <a:endParaRPr lang="en-US"/>
          </a:p>
        </p:txBody>
      </p:sp>
      <p:sp>
        <p:nvSpPr>
          <p:cNvPr id="5" name="Rectangle 5">
            <a:extLst>
              <a:ext uri="{FF2B5EF4-FFF2-40B4-BE49-F238E27FC236}">
                <a16:creationId xmlns:a16="http://schemas.microsoft.com/office/drawing/2014/main" id="{421ACAD7-D44B-4728-91CF-E6E712F6EABB}"/>
              </a:ext>
            </a:extLst>
          </p:cNvPr>
          <p:cNvSpPr>
            <a:spLocks noGrp="1" noChangeArrowheads="1"/>
          </p:cNvSpPr>
          <p:nvPr>
            <p:ph type="ftr" sz="quarter" idx="11"/>
          </p:nvPr>
        </p:nvSpPr>
        <p:spPr>
          <a:ln/>
        </p:spPr>
        <p:txBody>
          <a:bodyPr/>
          <a:lstStyle>
            <a:lvl1pPr>
              <a:defRPr/>
            </a:lvl1pPr>
          </a:lstStyle>
          <a:p>
            <a:pPr>
              <a:defRPr/>
            </a:pPr>
            <a:r>
              <a:rPr lang="en-US"/>
              <a:t>2021</a:t>
            </a:r>
          </a:p>
        </p:txBody>
      </p:sp>
      <p:sp>
        <p:nvSpPr>
          <p:cNvPr id="6" name="Rectangle 6">
            <a:extLst>
              <a:ext uri="{FF2B5EF4-FFF2-40B4-BE49-F238E27FC236}">
                <a16:creationId xmlns:a16="http://schemas.microsoft.com/office/drawing/2014/main" id="{27472537-404E-43B4-8A78-3BB1B6CDC166}"/>
              </a:ext>
            </a:extLst>
          </p:cNvPr>
          <p:cNvSpPr>
            <a:spLocks noGrp="1" noChangeArrowheads="1"/>
          </p:cNvSpPr>
          <p:nvPr>
            <p:ph type="sldNum" sz="quarter" idx="12"/>
          </p:nvPr>
        </p:nvSpPr>
        <p:spPr>
          <a:ln/>
        </p:spPr>
        <p:txBody>
          <a:bodyPr/>
          <a:lstStyle>
            <a:lvl1pPr>
              <a:defRPr/>
            </a:lvl1pPr>
          </a:lstStyle>
          <a:p>
            <a:pPr>
              <a:defRPr/>
            </a:pPr>
            <a:fld id="{D0F2482C-6352-443F-AFB1-B170CEABFCD7}" type="slidenum">
              <a:rPr lang="en-US" altLang="en-US"/>
              <a:pPr>
                <a:defRPr/>
              </a:pPr>
              <a:t>‹#›</a:t>
            </a:fld>
            <a:endParaRPr lang="en-US" altLang="en-US" dirty="0"/>
          </a:p>
        </p:txBody>
      </p:sp>
    </p:spTree>
    <p:extLst>
      <p:ext uri="{BB962C8B-B14F-4D97-AF65-F5344CB8AC3E}">
        <p14:creationId xmlns:p14="http://schemas.microsoft.com/office/powerpoint/2010/main" val="14308884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5555B33-A4F9-4A38-8318-A64328A6920B}"/>
              </a:ext>
            </a:extLst>
          </p:cNvPr>
          <p:cNvSpPr>
            <a:spLocks noGrp="1" noChangeArrowheads="1"/>
          </p:cNvSpPr>
          <p:nvPr>
            <p:ph type="dt" sz="half" idx="10"/>
          </p:nvPr>
        </p:nvSpPr>
        <p:spPr>
          <a:ln/>
        </p:spPr>
        <p:txBody>
          <a:bodyPr/>
          <a:lstStyle>
            <a:lvl1pPr>
              <a:defRPr/>
            </a:lvl1pPr>
          </a:lstStyle>
          <a:p>
            <a:pPr>
              <a:defRPr/>
            </a:pPr>
            <a:fld id="{94552896-EF31-4DA8-B5ED-B890CA750847}" type="datetime1">
              <a:rPr lang="en-US" smtClean="0"/>
              <a:t>2/3/2022</a:t>
            </a:fld>
            <a:endParaRPr lang="en-US"/>
          </a:p>
        </p:txBody>
      </p:sp>
      <p:sp>
        <p:nvSpPr>
          <p:cNvPr id="5" name="Rectangle 5">
            <a:extLst>
              <a:ext uri="{FF2B5EF4-FFF2-40B4-BE49-F238E27FC236}">
                <a16:creationId xmlns:a16="http://schemas.microsoft.com/office/drawing/2014/main" id="{E5D11496-4296-4B00-BC0F-ECCA21A7C9AA}"/>
              </a:ext>
            </a:extLst>
          </p:cNvPr>
          <p:cNvSpPr>
            <a:spLocks noGrp="1" noChangeArrowheads="1"/>
          </p:cNvSpPr>
          <p:nvPr>
            <p:ph type="ftr" sz="quarter" idx="11"/>
          </p:nvPr>
        </p:nvSpPr>
        <p:spPr>
          <a:ln/>
        </p:spPr>
        <p:txBody>
          <a:bodyPr/>
          <a:lstStyle>
            <a:lvl1pPr>
              <a:defRPr/>
            </a:lvl1pPr>
          </a:lstStyle>
          <a:p>
            <a:pPr>
              <a:defRPr/>
            </a:pPr>
            <a:r>
              <a:rPr lang="en-US"/>
              <a:t>2021</a:t>
            </a:r>
          </a:p>
        </p:txBody>
      </p:sp>
      <p:sp>
        <p:nvSpPr>
          <p:cNvPr id="6" name="Rectangle 6">
            <a:extLst>
              <a:ext uri="{FF2B5EF4-FFF2-40B4-BE49-F238E27FC236}">
                <a16:creationId xmlns:a16="http://schemas.microsoft.com/office/drawing/2014/main" id="{B99F6F60-5FF7-41EA-BAE4-322DB7E1A64C}"/>
              </a:ext>
            </a:extLst>
          </p:cNvPr>
          <p:cNvSpPr>
            <a:spLocks noGrp="1" noChangeArrowheads="1"/>
          </p:cNvSpPr>
          <p:nvPr>
            <p:ph type="sldNum" sz="quarter" idx="12"/>
          </p:nvPr>
        </p:nvSpPr>
        <p:spPr>
          <a:ln/>
        </p:spPr>
        <p:txBody>
          <a:bodyPr/>
          <a:lstStyle>
            <a:lvl1pPr>
              <a:defRPr/>
            </a:lvl1pPr>
          </a:lstStyle>
          <a:p>
            <a:pPr>
              <a:defRPr/>
            </a:pPr>
            <a:fld id="{62E80459-0D01-41A5-A0FA-B99D9650160A}" type="slidenum">
              <a:rPr lang="en-US" altLang="en-US"/>
              <a:pPr>
                <a:defRPr/>
              </a:pPr>
              <a:t>‹#›</a:t>
            </a:fld>
            <a:endParaRPr lang="en-US" altLang="en-US" dirty="0"/>
          </a:p>
        </p:txBody>
      </p:sp>
    </p:spTree>
    <p:extLst>
      <p:ext uri="{BB962C8B-B14F-4D97-AF65-F5344CB8AC3E}">
        <p14:creationId xmlns:p14="http://schemas.microsoft.com/office/powerpoint/2010/main" val="37287439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E4AF22D-8108-4BA2-98E9-1713E0F7B584}"/>
              </a:ext>
            </a:extLst>
          </p:cNvPr>
          <p:cNvSpPr>
            <a:spLocks noGrp="1" noChangeArrowheads="1"/>
          </p:cNvSpPr>
          <p:nvPr>
            <p:ph type="dt" sz="half" idx="10"/>
          </p:nvPr>
        </p:nvSpPr>
        <p:spPr>
          <a:ln/>
        </p:spPr>
        <p:txBody>
          <a:bodyPr/>
          <a:lstStyle>
            <a:lvl1pPr>
              <a:defRPr/>
            </a:lvl1pPr>
          </a:lstStyle>
          <a:p>
            <a:pPr>
              <a:defRPr/>
            </a:pPr>
            <a:fld id="{1C205DCD-B94D-4CE5-B360-88A0980ED9FC}" type="datetime1">
              <a:rPr lang="en-US" smtClean="0"/>
              <a:t>2/3/2022</a:t>
            </a:fld>
            <a:endParaRPr lang="en-US"/>
          </a:p>
        </p:txBody>
      </p:sp>
      <p:sp>
        <p:nvSpPr>
          <p:cNvPr id="6" name="Rectangle 5">
            <a:extLst>
              <a:ext uri="{FF2B5EF4-FFF2-40B4-BE49-F238E27FC236}">
                <a16:creationId xmlns:a16="http://schemas.microsoft.com/office/drawing/2014/main" id="{8BE77487-3F92-4B18-99B5-29C3CAE4C8C4}"/>
              </a:ext>
            </a:extLst>
          </p:cNvPr>
          <p:cNvSpPr>
            <a:spLocks noGrp="1" noChangeArrowheads="1"/>
          </p:cNvSpPr>
          <p:nvPr>
            <p:ph type="ftr" sz="quarter" idx="11"/>
          </p:nvPr>
        </p:nvSpPr>
        <p:spPr>
          <a:ln/>
        </p:spPr>
        <p:txBody>
          <a:bodyPr/>
          <a:lstStyle>
            <a:lvl1pPr>
              <a:defRPr/>
            </a:lvl1pPr>
          </a:lstStyle>
          <a:p>
            <a:pPr>
              <a:defRPr/>
            </a:pPr>
            <a:r>
              <a:rPr lang="en-US"/>
              <a:t>2021</a:t>
            </a:r>
          </a:p>
        </p:txBody>
      </p:sp>
      <p:sp>
        <p:nvSpPr>
          <p:cNvPr id="7" name="Rectangle 6">
            <a:extLst>
              <a:ext uri="{FF2B5EF4-FFF2-40B4-BE49-F238E27FC236}">
                <a16:creationId xmlns:a16="http://schemas.microsoft.com/office/drawing/2014/main" id="{131F545F-C214-4865-AC8F-256AFD0C9877}"/>
              </a:ext>
            </a:extLst>
          </p:cNvPr>
          <p:cNvSpPr>
            <a:spLocks noGrp="1" noChangeArrowheads="1"/>
          </p:cNvSpPr>
          <p:nvPr>
            <p:ph type="sldNum" sz="quarter" idx="12"/>
          </p:nvPr>
        </p:nvSpPr>
        <p:spPr>
          <a:ln/>
        </p:spPr>
        <p:txBody>
          <a:bodyPr/>
          <a:lstStyle>
            <a:lvl1pPr>
              <a:defRPr/>
            </a:lvl1pPr>
          </a:lstStyle>
          <a:p>
            <a:pPr>
              <a:defRPr/>
            </a:pPr>
            <a:fld id="{FC147723-08A6-43EC-9B54-8D61DE1F8B01}" type="slidenum">
              <a:rPr lang="en-US" altLang="en-US"/>
              <a:pPr>
                <a:defRPr/>
              </a:pPr>
              <a:t>‹#›</a:t>
            </a:fld>
            <a:endParaRPr lang="en-US" altLang="en-US" dirty="0"/>
          </a:p>
        </p:txBody>
      </p:sp>
    </p:spTree>
    <p:extLst>
      <p:ext uri="{BB962C8B-B14F-4D97-AF65-F5344CB8AC3E}">
        <p14:creationId xmlns:p14="http://schemas.microsoft.com/office/powerpoint/2010/main" val="5621879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292" name="Rectangle 7"/>
          <p:cNvSpPr>
            <a:spLocks noGrp="1" noChangeArrowheads="1"/>
          </p:cNvSpPr>
          <p:nvPr>
            <p:ph type="ctrTitle" hasCustomPrompt="1"/>
          </p:nvPr>
        </p:nvSpPr>
        <p:spPr>
          <a:xfrm>
            <a:off x="3073400" y="3582989"/>
            <a:ext cx="8671984" cy="960437"/>
          </a:xfrm>
        </p:spPr>
        <p:txBody>
          <a:bodyPr anchor="t"/>
          <a:lstStyle>
            <a:lvl1pPr>
              <a:defRPr sz="3200" baseline="0">
                <a:solidFill>
                  <a:schemeClr val="bg1"/>
                </a:solidFill>
              </a:defRPr>
            </a:lvl1pPr>
          </a:lstStyle>
          <a:p>
            <a:pPr lvl="0"/>
            <a:r>
              <a:rPr lang="en-US" noProof="0" dirty="0"/>
              <a:t>Title Here</a:t>
            </a:r>
            <a:endParaRPr lang="de-DE" noProof="0" dirty="0"/>
          </a:p>
        </p:txBody>
      </p:sp>
      <p:sp>
        <p:nvSpPr>
          <p:cNvPr id="12293" name="Rectangle 12"/>
          <p:cNvSpPr>
            <a:spLocks noGrp="1" noChangeArrowheads="1"/>
          </p:cNvSpPr>
          <p:nvPr>
            <p:ph type="subTitle" idx="1" hasCustomPrompt="1"/>
          </p:nvPr>
        </p:nvSpPr>
        <p:spPr>
          <a:xfrm>
            <a:off x="3077634" y="4578350"/>
            <a:ext cx="8701617" cy="800100"/>
          </a:xfrm>
        </p:spPr>
        <p:txBody>
          <a:bodyPr/>
          <a:lstStyle>
            <a:lvl1pPr marL="0" indent="0">
              <a:buFont typeface="Wingdings" panose="05000000000000000000" pitchFamily="2" charset="2"/>
              <a:buNone/>
              <a:defRPr sz="2200" b="0" baseline="0">
                <a:solidFill>
                  <a:schemeClr val="bg1"/>
                </a:solidFill>
              </a:defRPr>
            </a:lvl1pPr>
          </a:lstStyle>
          <a:p>
            <a:pPr lvl="0"/>
            <a:r>
              <a:rPr lang="en-US" noProof="0" dirty="0"/>
              <a:t>Subtitle here</a:t>
            </a:r>
            <a:endParaRPr lang="de-DE" noProof="0"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95353" y="6282046"/>
            <a:ext cx="2196647" cy="366108"/>
          </a:xfrm>
          <a:prstGeom prst="rect">
            <a:avLst/>
          </a:prstGeom>
        </p:spPr>
      </p:pic>
    </p:spTree>
    <p:extLst>
      <p:ext uri="{BB962C8B-B14F-4D97-AF65-F5344CB8AC3E}">
        <p14:creationId xmlns:p14="http://schemas.microsoft.com/office/powerpoint/2010/main" val="257122366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4"/>
          </p:nvPr>
        </p:nvSpPr>
        <p:spPr>
          <a:xfrm>
            <a:off x="5861051" y="6251577"/>
            <a:ext cx="482599" cy="365125"/>
          </a:xfrm>
          <a:prstGeom prst="rect">
            <a:avLst/>
          </a:prstGeom>
        </p:spPr>
        <p:txBody>
          <a:bodyPr/>
          <a:lstStyle>
            <a:lvl1pPr algn="ctr">
              <a:defRPr/>
            </a:lvl1pPr>
          </a:lstStyle>
          <a:p>
            <a:fld id="{266C8793-0022-4E5E-8C9A-0278283B13C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4374903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7" name="Slide Number Placeholder 5"/>
          <p:cNvSpPr>
            <a:spLocks noGrp="1"/>
          </p:cNvSpPr>
          <p:nvPr>
            <p:ph type="sldNum" sz="quarter" idx="4"/>
          </p:nvPr>
        </p:nvSpPr>
        <p:spPr>
          <a:xfrm>
            <a:off x="5861051" y="6253162"/>
            <a:ext cx="482599" cy="365125"/>
          </a:xfrm>
          <a:prstGeom prst="rect">
            <a:avLst/>
          </a:prstGeom>
        </p:spPr>
        <p:txBody>
          <a:bodyPr/>
          <a:lstStyle>
            <a:lvl1pPr algn="ctr">
              <a:defRPr/>
            </a:lvl1pPr>
          </a:lstStyle>
          <a:p>
            <a:fld id="{266C8793-0022-4E5E-8C9A-0278283B13C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9995991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614489"/>
            <a:ext cx="5581651" cy="439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3952" y="1614489"/>
            <a:ext cx="5581649" cy="439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5861051" y="6253162"/>
            <a:ext cx="482599" cy="365125"/>
          </a:xfrm>
          <a:prstGeom prst="rect">
            <a:avLst/>
          </a:prstGeom>
        </p:spPr>
        <p:txBody>
          <a:bodyPr/>
          <a:lstStyle>
            <a:lvl1pPr algn="ctr">
              <a:defRPr/>
            </a:lvl1pPr>
          </a:lstStyle>
          <a:p>
            <a:fld id="{266C8793-0022-4E5E-8C9A-0278283B13C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7699271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a:spLocks noGrp="1"/>
          </p:cNvSpPr>
          <p:nvPr>
            <p:ph type="sldNum" sz="quarter" idx="11"/>
          </p:nvPr>
        </p:nvSpPr>
        <p:spPr>
          <a:xfrm>
            <a:off x="5861051" y="6253162"/>
            <a:ext cx="482599" cy="365125"/>
          </a:xfrm>
          <a:prstGeom prst="rect">
            <a:avLst/>
          </a:prstGeom>
        </p:spPr>
        <p:txBody>
          <a:bodyPr/>
          <a:lstStyle>
            <a:lvl1pPr algn="ctr">
              <a:defRPr/>
            </a:lvl1pPr>
          </a:lstStyle>
          <a:p>
            <a:fld id="{266C8793-0022-4E5E-8C9A-0278283B13C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4699109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094D4C4-5826-4F16-8218-F2F329AB9A8C}"/>
              </a:ext>
            </a:extLst>
          </p:cNvPr>
          <p:cNvSpPr>
            <a:spLocks noGrp="1" noChangeArrowheads="1"/>
          </p:cNvSpPr>
          <p:nvPr>
            <p:ph type="dt" sz="half" idx="10"/>
          </p:nvPr>
        </p:nvSpPr>
        <p:spPr>
          <a:ln/>
        </p:spPr>
        <p:txBody>
          <a:bodyPr/>
          <a:lstStyle>
            <a:lvl1pPr>
              <a:defRPr/>
            </a:lvl1pPr>
          </a:lstStyle>
          <a:p>
            <a:pPr>
              <a:defRPr/>
            </a:pPr>
            <a:fld id="{EC537C5A-7965-41F7-9F42-13FF0A3CEAA7}" type="datetime1">
              <a:rPr lang="en-US" smtClean="0"/>
              <a:t>2/3/2022</a:t>
            </a:fld>
            <a:endParaRPr lang="en-US"/>
          </a:p>
        </p:txBody>
      </p:sp>
      <p:sp>
        <p:nvSpPr>
          <p:cNvPr id="5" name="Rectangle 5">
            <a:extLst>
              <a:ext uri="{FF2B5EF4-FFF2-40B4-BE49-F238E27FC236}">
                <a16:creationId xmlns:a16="http://schemas.microsoft.com/office/drawing/2014/main" id="{9B97645C-C3D9-4474-B0F8-FD689435BF30}"/>
              </a:ext>
            </a:extLst>
          </p:cNvPr>
          <p:cNvSpPr>
            <a:spLocks noGrp="1" noChangeArrowheads="1"/>
          </p:cNvSpPr>
          <p:nvPr>
            <p:ph type="ftr" sz="quarter" idx="11"/>
          </p:nvPr>
        </p:nvSpPr>
        <p:spPr>
          <a:ln/>
        </p:spPr>
        <p:txBody>
          <a:bodyPr/>
          <a:lstStyle>
            <a:lvl1pPr>
              <a:defRPr/>
            </a:lvl1pPr>
          </a:lstStyle>
          <a:p>
            <a:pPr>
              <a:defRPr/>
            </a:pPr>
            <a:r>
              <a:rPr lang="en-US"/>
              <a:t>2021</a:t>
            </a:r>
          </a:p>
        </p:txBody>
      </p:sp>
      <p:sp>
        <p:nvSpPr>
          <p:cNvPr id="6" name="Rectangle 6">
            <a:extLst>
              <a:ext uri="{FF2B5EF4-FFF2-40B4-BE49-F238E27FC236}">
                <a16:creationId xmlns:a16="http://schemas.microsoft.com/office/drawing/2014/main" id="{8B1BA506-0B94-4E08-A354-41BC92D7D41A}"/>
              </a:ext>
            </a:extLst>
          </p:cNvPr>
          <p:cNvSpPr>
            <a:spLocks noGrp="1" noChangeArrowheads="1"/>
          </p:cNvSpPr>
          <p:nvPr>
            <p:ph type="sldNum" sz="quarter" idx="12"/>
          </p:nvPr>
        </p:nvSpPr>
        <p:spPr>
          <a:ln/>
        </p:spPr>
        <p:txBody>
          <a:bodyPr/>
          <a:lstStyle>
            <a:lvl1pPr>
              <a:defRPr/>
            </a:lvl1pPr>
          </a:lstStyle>
          <a:p>
            <a:pPr>
              <a:defRPr/>
            </a:pPr>
            <a:fld id="{45D94727-5D67-4145-91A6-7553C3A74A7A}" type="slidenum">
              <a:rPr lang="en-US" altLang="en-US"/>
              <a:pPr>
                <a:defRPr/>
              </a:pPr>
              <a:t>‹#›</a:t>
            </a:fld>
            <a:endParaRPr lang="en-US" altLang="en-US"/>
          </a:p>
        </p:txBody>
      </p:sp>
    </p:spTree>
    <p:extLst>
      <p:ext uri="{BB962C8B-B14F-4D97-AF65-F5344CB8AC3E}">
        <p14:creationId xmlns:p14="http://schemas.microsoft.com/office/powerpoint/2010/main" val="19798216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5"/>
          <p:cNvSpPr>
            <a:spLocks noGrp="1"/>
          </p:cNvSpPr>
          <p:nvPr>
            <p:ph type="sldNum" sz="quarter" idx="4"/>
          </p:nvPr>
        </p:nvSpPr>
        <p:spPr>
          <a:xfrm>
            <a:off x="5861051" y="6253162"/>
            <a:ext cx="482599" cy="365125"/>
          </a:xfrm>
          <a:prstGeom prst="rect">
            <a:avLst/>
          </a:prstGeom>
        </p:spPr>
        <p:txBody>
          <a:bodyPr/>
          <a:lstStyle>
            <a:lvl1pPr algn="ctr">
              <a:defRPr/>
            </a:lvl1pPr>
          </a:lstStyle>
          <a:p>
            <a:fld id="{266C8793-0022-4E5E-8C9A-0278283B13C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3372168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5861051" y="6253162"/>
            <a:ext cx="482599" cy="365125"/>
          </a:xfrm>
          <a:prstGeom prst="rect">
            <a:avLst/>
          </a:prstGeom>
        </p:spPr>
        <p:txBody>
          <a:bodyPr/>
          <a:lstStyle>
            <a:lvl1pPr algn="ctr">
              <a:defRPr/>
            </a:lvl1pPr>
          </a:lstStyle>
          <a:p>
            <a:fld id="{266C8793-0022-4E5E-8C9A-0278283B13C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8681000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Text">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5861051" y="6253162"/>
            <a:ext cx="482599" cy="365125"/>
          </a:xfrm>
          <a:prstGeom prst="rect">
            <a:avLst/>
          </a:prstGeom>
        </p:spPr>
        <p:txBody>
          <a:bodyPr/>
          <a:lstStyle>
            <a:lvl1pPr algn="ctr">
              <a:defRPr/>
            </a:lvl1pPr>
          </a:lstStyle>
          <a:p>
            <a:fld id="{266C8793-0022-4E5E-8C9A-0278283B13C2}"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39976" y="6149975"/>
            <a:ext cx="2857500" cy="571500"/>
          </a:xfrm>
          <a:prstGeom prst="rect">
            <a:avLst/>
          </a:prstGeom>
        </p:spPr>
      </p:pic>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5191965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and Tex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87724" y="1431058"/>
            <a:ext cx="6609752" cy="43910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5861051" y="6253162"/>
            <a:ext cx="482599" cy="365125"/>
          </a:xfrm>
          <a:prstGeom prst="rect">
            <a:avLst/>
          </a:prstGeom>
        </p:spPr>
        <p:txBody>
          <a:bodyPr/>
          <a:lstStyle>
            <a:lvl1pPr algn="ctr">
              <a:defRPr/>
            </a:lvl1pPr>
          </a:lstStyle>
          <a:p>
            <a:fld id="{266C8793-0022-4E5E-8C9A-0278283B13C2}"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39976" y="6149975"/>
            <a:ext cx="2857500" cy="571500"/>
          </a:xfrm>
          <a:prstGeom prst="rect">
            <a:avLst/>
          </a:prstGeom>
        </p:spPr>
      </p:pic>
      <p:sp>
        <p:nvSpPr>
          <p:cNvPr id="4" name="Title 3"/>
          <p:cNvSpPr>
            <a:spLocks noGrp="1"/>
          </p:cNvSpPr>
          <p:nvPr>
            <p:ph type="title"/>
          </p:nvPr>
        </p:nvSpPr>
        <p:spPr>
          <a:xfrm>
            <a:off x="419101" y="340116"/>
            <a:ext cx="7380817" cy="600075"/>
          </a:xfrm>
        </p:spPr>
        <p:txBody>
          <a:bodyPr/>
          <a:lstStyle>
            <a:lvl1pPr>
              <a:defRPr>
                <a:solidFill>
                  <a:srgbClr val="800000"/>
                </a:solidFill>
              </a:defRPr>
            </a:lvl1pPr>
          </a:lstStyle>
          <a:p>
            <a:r>
              <a:rPr lang="en-US" dirty="0"/>
              <a:t>Click to edit Master title style</a:t>
            </a:r>
          </a:p>
        </p:txBody>
      </p:sp>
      <p:sp>
        <p:nvSpPr>
          <p:cNvPr id="9" name="Picture Placeholder 2">
            <a:extLst>
              <a:ext uri="{FF2B5EF4-FFF2-40B4-BE49-F238E27FC236}">
                <a16:creationId xmlns:a16="http://schemas.microsoft.com/office/drawing/2014/main" id="{A1F37253-6D62-461B-8C64-4BDB0AE917FC}"/>
              </a:ext>
            </a:extLst>
          </p:cNvPr>
          <p:cNvSpPr>
            <a:spLocks noGrp="1"/>
          </p:cNvSpPr>
          <p:nvPr>
            <p:ph type="pic" idx="13"/>
          </p:nvPr>
        </p:nvSpPr>
        <p:spPr>
          <a:xfrm>
            <a:off x="419101" y="1421082"/>
            <a:ext cx="4494945" cy="4391025"/>
          </a:xfrm>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55292897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75B2B-38E6-47D9-86F7-5E86E757A5E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34977D0B-4D15-4E99-8ADC-DD3188025CC1}"/>
              </a:ext>
            </a:extLst>
          </p:cNvPr>
          <p:cNvSpPr>
            <a:spLocks noGrp="1"/>
          </p:cNvSpPr>
          <p:nvPr>
            <p:ph type="body"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0B8055-CA74-467D-B686-9562BA430284}"/>
              </a:ext>
            </a:extLst>
          </p:cNvPr>
          <p:cNvSpPr>
            <a:spLocks noGrp="1"/>
          </p:cNvSpPr>
          <p:nvPr>
            <p:ph type="dt" sz="half" idx="10"/>
          </p:nvPr>
        </p:nvSpPr>
        <p:spPr/>
        <p:txBody>
          <a:bodyPr/>
          <a:lstStyle/>
          <a:p>
            <a:fld id="{CA88D2AE-E782-4368-B088-AE2D8879979C}" type="datetime1">
              <a:rPr lang="en-US" smtClean="0"/>
              <a:t>2/3/2022</a:t>
            </a:fld>
            <a:endParaRPr lang="en-US"/>
          </a:p>
        </p:txBody>
      </p:sp>
      <p:sp>
        <p:nvSpPr>
          <p:cNvPr id="5" name="Footer Placeholder 4">
            <a:extLst>
              <a:ext uri="{FF2B5EF4-FFF2-40B4-BE49-F238E27FC236}">
                <a16:creationId xmlns:a16="http://schemas.microsoft.com/office/drawing/2014/main" id="{407C2DE5-15EF-4F6F-ACCF-A1E2B7334078}"/>
              </a:ext>
            </a:extLst>
          </p:cNvPr>
          <p:cNvSpPr>
            <a:spLocks noGrp="1"/>
          </p:cNvSpPr>
          <p:nvPr>
            <p:ph type="ftr" sz="quarter" idx="11"/>
          </p:nvPr>
        </p:nvSpPr>
        <p:spPr/>
        <p:txBody>
          <a:bodyPr/>
          <a:lstStyle/>
          <a:p>
            <a:r>
              <a:rPr lang="en-US"/>
              <a:t>2021</a:t>
            </a:r>
          </a:p>
        </p:txBody>
      </p:sp>
      <p:sp>
        <p:nvSpPr>
          <p:cNvPr id="6" name="Slide Number Placeholder 5">
            <a:extLst>
              <a:ext uri="{FF2B5EF4-FFF2-40B4-BE49-F238E27FC236}">
                <a16:creationId xmlns:a16="http://schemas.microsoft.com/office/drawing/2014/main" id="{805F5F78-5ACE-4543-9445-5F30985E3551}"/>
              </a:ext>
            </a:extLst>
          </p:cNvPr>
          <p:cNvSpPr>
            <a:spLocks noGrp="1"/>
          </p:cNvSpPr>
          <p:nvPr>
            <p:ph type="sldNum" sz="quarter" idx="12"/>
          </p:nvPr>
        </p:nvSpPr>
        <p:spPr/>
        <p:txBody>
          <a:bodyPr/>
          <a:lstStyle/>
          <a:p>
            <a:fld id="{35F72062-39AA-45D7-AE1C-DE889198AB47}" type="slidenum">
              <a:rPr lang="en-US" smtClean="0"/>
              <a:t>‹#›</a:t>
            </a:fld>
            <a:endParaRPr lang="en-US"/>
          </a:p>
        </p:txBody>
      </p:sp>
    </p:spTree>
    <p:extLst>
      <p:ext uri="{BB962C8B-B14F-4D97-AF65-F5344CB8AC3E}">
        <p14:creationId xmlns:p14="http://schemas.microsoft.com/office/powerpoint/2010/main" val="379858333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AI_Cover 1">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ABD9C2A-9564-4908-AF4C-20E9B2732B8F}"/>
              </a:ext>
            </a:extLst>
          </p:cNvPr>
          <p:cNvSpPr>
            <a:spLocks noGrp="1"/>
          </p:cNvSpPr>
          <p:nvPr>
            <p:ph type="ctrTitle"/>
          </p:nvPr>
        </p:nvSpPr>
        <p:spPr>
          <a:xfrm>
            <a:off x="6413549" y="1226473"/>
            <a:ext cx="3920112" cy="2387600"/>
          </a:xfrm>
        </p:spPr>
        <p:txBody>
          <a:bodyPr anchor="b">
            <a:normAutofit/>
          </a:bodyPr>
          <a:lstStyle>
            <a:lvl1pPr algn="l">
              <a:defRPr sz="3799">
                <a:solidFill>
                  <a:schemeClr val="tx1">
                    <a:lumMod val="95000"/>
                    <a:lumOff val="5000"/>
                  </a:schemeClr>
                </a:solidFill>
                <a:latin typeface="Roboto Thin"/>
                <a:cs typeface="Roboto Thin"/>
              </a:defRPr>
            </a:lvl1pPr>
          </a:lstStyle>
          <a:p>
            <a:r>
              <a:rPr lang="en-US" dirty="0"/>
              <a:t>Click to edit Master title style</a:t>
            </a:r>
          </a:p>
        </p:txBody>
      </p:sp>
      <p:sp>
        <p:nvSpPr>
          <p:cNvPr id="3" name="Subtitle 2">
            <a:extLst>
              <a:ext uri="{FF2B5EF4-FFF2-40B4-BE49-F238E27FC236}">
                <a16:creationId xmlns:a16="http://schemas.microsoft.com/office/drawing/2014/main" id="{C46A319B-45FE-4339-9E5B-B76388BFDB35}"/>
              </a:ext>
            </a:extLst>
          </p:cNvPr>
          <p:cNvSpPr>
            <a:spLocks noGrp="1"/>
          </p:cNvSpPr>
          <p:nvPr>
            <p:ph type="subTitle" idx="1" hasCustomPrompt="1"/>
          </p:nvPr>
        </p:nvSpPr>
        <p:spPr>
          <a:xfrm>
            <a:off x="6425668" y="3972094"/>
            <a:ext cx="5264077" cy="853907"/>
          </a:xfrm>
          <a:prstGeom prst="rect">
            <a:avLst/>
          </a:prstGeom>
        </p:spPr>
        <p:txBody>
          <a:bodyPr>
            <a:normAutofit/>
          </a:bodyPr>
          <a:lstStyle>
            <a:lvl1pPr marL="0" indent="0" algn="l">
              <a:buNone/>
              <a:defRPr sz="1800" baseline="0">
                <a:solidFill>
                  <a:srgbClr val="0D0D0D"/>
                </a:solidFill>
                <a:latin typeface="Roboto Thin"/>
                <a:cs typeface="Roboto Thin"/>
              </a:defRPr>
            </a:lvl1pPr>
            <a:lvl2pPr marL="457086" indent="0" algn="ctr">
              <a:buNone/>
              <a:defRPr sz="2000"/>
            </a:lvl2pPr>
            <a:lvl3pPr marL="914172"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dirty="0"/>
              <a:t>Name / Title</a:t>
            </a:r>
          </a:p>
        </p:txBody>
      </p:sp>
      <p:sp>
        <p:nvSpPr>
          <p:cNvPr id="6" name="Text Placeholder 5"/>
          <p:cNvSpPr>
            <a:spLocks noGrp="1"/>
          </p:cNvSpPr>
          <p:nvPr>
            <p:ph type="body" sz="quarter" idx="10" hasCustomPrompt="1"/>
          </p:nvPr>
        </p:nvSpPr>
        <p:spPr>
          <a:xfrm>
            <a:off x="6426200" y="5001617"/>
            <a:ext cx="4978400" cy="863600"/>
          </a:xfrm>
          <a:prstGeom prst="rect">
            <a:avLst/>
          </a:prstGeom>
        </p:spPr>
        <p:txBody>
          <a:bodyPr>
            <a:normAutofit/>
          </a:bodyPr>
          <a:lstStyle>
            <a:lvl1pPr marL="0" indent="0">
              <a:buNone/>
              <a:defRPr sz="1400">
                <a:solidFill>
                  <a:srgbClr val="666666"/>
                </a:solidFill>
                <a:latin typeface="Roboto Light"/>
                <a:cs typeface="Roboto Light"/>
              </a:defRPr>
            </a:lvl1pPr>
          </a:lstStyle>
          <a:p>
            <a:pPr lvl="0"/>
            <a:r>
              <a:rPr lang="en-US" dirty="0"/>
              <a:t>Date</a:t>
            </a:r>
          </a:p>
        </p:txBody>
      </p:sp>
      <p:pic>
        <p:nvPicPr>
          <p:cNvPr id="9" name="Picture 8" descr="SAI logo.png"/>
          <p:cNvPicPr>
            <a:picLocks noChangeAspect="1"/>
          </p:cNvPicPr>
          <p:nvPr userDrawn="1"/>
        </p:nvPicPr>
        <p:blipFill rotWithShape="1">
          <a:blip r:embed="rId3">
            <a:extLst>
              <a:ext uri="{28A0092B-C50C-407E-A947-70E740481C1C}">
                <a14:useLocalDpi xmlns:a14="http://schemas.microsoft.com/office/drawing/2010/main" val="0"/>
              </a:ext>
            </a:extLst>
          </a:blip>
          <a:srcRect b="36213"/>
          <a:stretch/>
        </p:blipFill>
        <p:spPr>
          <a:xfrm>
            <a:off x="9661878" y="6059250"/>
            <a:ext cx="2072922" cy="318105"/>
          </a:xfrm>
          <a:prstGeom prst="rect">
            <a:avLst/>
          </a:prstGeom>
        </p:spPr>
      </p:pic>
    </p:spTree>
    <p:extLst>
      <p:ext uri="{BB962C8B-B14F-4D97-AF65-F5344CB8AC3E}">
        <p14:creationId xmlns:p14="http://schemas.microsoft.com/office/powerpoint/2010/main" val="13653837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AI_Cover 1 no present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ABD9C2A-9564-4908-AF4C-20E9B2732B8F}"/>
              </a:ext>
            </a:extLst>
          </p:cNvPr>
          <p:cNvSpPr>
            <a:spLocks noGrp="1"/>
          </p:cNvSpPr>
          <p:nvPr>
            <p:ph type="ctrTitle"/>
          </p:nvPr>
        </p:nvSpPr>
        <p:spPr>
          <a:xfrm>
            <a:off x="6413549" y="1226473"/>
            <a:ext cx="3920112" cy="2387600"/>
          </a:xfrm>
        </p:spPr>
        <p:txBody>
          <a:bodyPr anchor="b">
            <a:normAutofit/>
          </a:bodyPr>
          <a:lstStyle>
            <a:lvl1pPr algn="l">
              <a:defRPr sz="3799">
                <a:solidFill>
                  <a:schemeClr val="tx1">
                    <a:lumMod val="95000"/>
                    <a:lumOff val="5000"/>
                  </a:schemeClr>
                </a:solidFill>
                <a:latin typeface="Roboto Thin"/>
                <a:cs typeface="Roboto Thin"/>
              </a:defRPr>
            </a:lvl1pPr>
          </a:lstStyle>
          <a:p>
            <a:r>
              <a:rPr lang="en-US" dirty="0"/>
              <a:t>Click to edit Master title style</a:t>
            </a:r>
          </a:p>
        </p:txBody>
      </p:sp>
      <p:sp>
        <p:nvSpPr>
          <p:cNvPr id="7" name="Text Placeholder 5"/>
          <p:cNvSpPr>
            <a:spLocks noGrp="1"/>
          </p:cNvSpPr>
          <p:nvPr>
            <p:ph type="body" sz="quarter" idx="10" hasCustomPrompt="1"/>
          </p:nvPr>
        </p:nvSpPr>
        <p:spPr>
          <a:xfrm>
            <a:off x="6426200" y="4005064"/>
            <a:ext cx="4978400" cy="863600"/>
          </a:xfrm>
          <a:prstGeom prst="rect">
            <a:avLst/>
          </a:prstGeom>
        </p:spPr>
        <p:txBody>
          <a:bodyPr>
            <a:normAutofit/>
          </a:bodyPr>
          <a:lstStyle>
            <a:lvl1pPr marL="0" indent="0">
              <a:buNone/>
              <a:defRPr sz="1400">
                <a:solidFill>
                  <a:srgbClr val="666666"/>
                </a:solidFill>
                <a:latin typeface="Roboto Light"/>
                <a:cs typeface="Roboto Light"/>
              </a:defRPr>
            </a:lvl1pPr>
          </a:lstStyle>
          <a:p>
            <a:pPr lvl="0"/>
            <a:r>
              <a:rPr lang="en-US" dirty="0"/>
              <a:t>Date</a:t>
            </a:r>
          </a:p>
        </p:txBody>
      </p:sp>
      <p:pic>
        <p:nvPicPr>
          <p:cNvPr id="8" name="Picture 7" descr="SAI logo.png">
            <a:extLst>
              <a:ext uri="{FF2B5EF4-FFF2-40B4-BE49-F238E27FC236}">
                <a16:creationId xmlns:a16="http://schemas.microsoft.com/office/drawing/2014/main" id="{CF6F9475-1118-B649-A844-111C06A29ED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36213"/>
          <a:stretch/>
        </p:blipFill>
        <p:spPr>
          <a:xfrm>
            <a:off x="9661878" y="6059250"/>
            <a:ext cx="2072922" cy="318105"/>
          </a:xfrm>
          <a:prstGeom prst="rect">
            <a:avLst/>
          </a:prstGeom>
        </p:spPr>
      </p:pic>
    </p:spTree>
    <p:extLst>
      <p:ext uri="{BB962C8B-B14F-4D97-AF65-F5344CB8AC3E}">
        <p14:creationId xmlns:p14="http://schemas.microsoft.com/office/powerpoint/2010/main" val="15476972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AI_Cover 2">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ABD9C2A-9564-4908-AF4C-20E9B2732B8F}"/>
              </a:ext>
            </a:extLst>
          </p:cNvPr>
          <p:cNvSpPr>
            <a:spLocks noGrp="1"/>
          </p:cNvSpPr>
          <p:nvPr>
            <p:ph type="ctrTitle"/>
          </p:nvPr>
        </p:nvSpPr>
        <p:spPr>
          <a:xfrm>
            <a:off x="6413549" y="1226473"/>
            <a:ext cx="3920112" cy="2387600"/>
          </a:xfrm>
        </p:spPr>
        <p:txBody>
          <a:bodyPr anchor="b">
            <a:normAutofit/>
          </a:bodyPr>
          <a:lstStyle>
            <a:lvl1pPr algn="l">
              <a:defRPr sz="3799">
                <a:solidFill>
                  <a:schemeClr val="tx1">
                    <a:lumMod val="95000"/>
                    <a:lumOff val="5000"/>
                  </a:schemeClr>
                </a:solidFill>
                <a:latin typeface="Roboto Thin"/>
                <a:cs typeface="Roboto Thin"/>
              </a:defRPr>
            </a:lvl1pPr>
          </a:lstStyle>
          <a:p>
            <a:r>
              <a:rPr lang="en-US" dirty="0"/>
              <a:t>Click to edit Master title style</a:t>
            </a:r>
          </a:p>
        </p:txBody>
      </p:sp>
      <p:sp>
        <p:nvSpPr>
          <p:cNvPr id="3" name="Subtitle 2">
            <a:extLst>
              <a:ext uri="{FF2B5EF4-FFF2-40B4-BE49-F238E27FC236}">
                <a16:creationId xmlns:a16="http://schemas.microsoft.com/office/drawing/2014/main" id="{C46A319B-45FE-4339-9E5B-B76388BFDB35}"/>
              </a:ext>
            </a:extLst>
          </p:cNvPr>
          <p:cNvSpPr>
            <a:spLocks noGrp="1"/>
          </p:cNvSpPr>
          <p:nvPr>
            <p:ph type="subTitle" idx="1" hasCustomPrompt="1"/>
          </p:nvPr>
        </p:nvSpPr>
        <p:spPr>
          <a:xfrm>
            <a:off x="6425668" y="3972094"/>
            <a:ext cx="5264077" cy="853907"/>
          </a:xfrm>
          <a:prstGeom prst="rect">
            <a:avLst/>
          </a:prstGeom>
        </p:spPr>
        <p:txBody>
          <a:bodyPr>
            <a:normAutofit/>
          </a:bodyPr>
          <a:lstStyle>
            <a:lvl1pPr marL="0" indent="0" algn="l">
              <a:buNone/>
              <a:defRPr sz="1800" baseline="0">
                <a:solidFill>
                  <a:srgbClr val="0D0D0D"/>
                </a:solidFill>
                <a:latin typeface="Roboto Thin"/>
                <a:cs typeface="Roboto Thin"/>
              </a:defRPr>
            </a:lvl1pPr>
            <a:lvl2pPr marL="457086" indent="0" algn="ctr">
              <a:buNone/>
              <a:defRPr sz="2000"/>
            </a:lvl2pPr>
            <a:lvl3pPr marL="914172"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dirty="0"/>
              <a:t>Name / Title</a:t>
            </a:r>
          </a:p>
        </p:txBody>
      </p:sp>
      <p:sp>
        <p:nvSpPr>
          <p:cNvPr id="6" name="Text Placeholder 5"/>
          <p:cNvSpPr>
            <a:spLocks noGrp="1"/>
          </p:cNvSpPr>
          <p:nvPr>
            <p:ph type="body" sz="quarter" idx="10" hasCustomPrompt="1"/>
          </p:nvPr>
        </p:nvSpPr>
        <p:spPr>
          <a:xfrm>
            <a:off x="6426200" y="5001617"/>
            <a:ext cx="4978400" cy="863600"/>
          </a:xfrm>
          <a:prstGeom prst="rect">
            <a:avLst/>
          </a:prstGeom>
        </p:spPr>
        <p:txBody>
          <a:bodyPr>
            <a:normAutofit/>
          </a:bodyPr>
          <a:lstStyle>
            <a:lvl1pPr marL="0" indent="0">
              <a:buNone/>
              <a:defRPr sz="1400">
                <a:solidFill>
                  <a:srgbClr val="666666"/>
                </a:solidFill>
                <a:latin typeface="Roboto Light"/>
                <a:cs typeface="Roboto Light"/>
              </a:defRPr>
            </a:lvl1pPr>
          </a:lstStyle>
          <a:p>
            <a:pPr lvl="0"/>
            <a:r>
              <a:rPr lang="en-US" dirty="0"/>
              <a:t>Date</a:t>
            </a:r>
          </a:p>
        </p:txBody>
      </p:sp>
      <p:pic>
        <p:nvPicPr>
          <p:cNvPr id="9" name="Picture 8" descr="SAI logo.png"/>
          <p:cNvPicPr>
            <a:picLocks noChangeAspect="1"/>
          </p:cNvPicPr>
          <p:nvPr userDrawn="1"/>
        </p:nvPicPr>
        <p:blipFill rotWithShape="1">
          <a:blip r:embed="rId3">
            <a:extLst>
              <a:ext uri="{28A0092B-C50C-407E-A947-70E740481C1C}">
                <a14:useLocalDpi xmlns:a14="http://schemas.microsoft.com/office/drawing/2010/main" val="0"/>
              </a:ext>
            </a:extLst>
          </a:blip>
          <a:srcRect b="36213"/>
          <a:stretch/>
        </p:blipFill>
        <p:spPr>
          <a:xfrm>
            <a:off x="9661878" y="6059250"/>
            <a:ext cx="2072922" cy="318105"/>
          </a:xfrm>
          <a:prstGeom prst="rect">
            <a:avLst/>
          </a:prstGeom>
        </p:spPr>
      </p:pic>
    </p:spTree>
    <p:extLst>
      <p:ext uri="{BB962C8B-B14F-4D97-AF65-F5344CB8AC3E}">
        <p14:creationId xmlns:p14="http://schemas.microsoft.com/office/powerpoint/2010/main" val="4277427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AI_Cover 3">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ABD9C2A-9564-4908-AF4C-20E9B2732B8F}"/>
              </a:ext>
            </a:extLst>
          </p:cNvPr>
          <p:cNvSpPr>
            <a:spLocks noGrp="1"/>
          </p:cNvSpPr>
          <p:nvPr>
            <p:ph type="ctrTitle"/>
          </p:nvPr>
        </p:nvSpPr>
        <p:spPr>
          <a:xfrm>
            <a:off x="6413549" y="1226473"/>
            <a:ext cx="3920112" cy="2387600"/>
          </a:xfrm>
        </p:spPr>
        <p:txBody>
          <a:bodyPr anchor="b">
            <a:normAutofit/>
          </a:bodyPr>
          <a:lstStyle>
            <a:lvl1pPr algn="l">
              <a:defRPr sz="3799">
                <a:solidFill>
                  <a:schemeClr val="tx1">
                    <a:lumMod val="95000"/>
                    <a:lumOff val="5000"/>
                  </a:schemeClr>
                </a:solidFill>
                <a:latin typeface="Roboto Thin"/>
                <a:cs typeface="Roboto Thin"/>
              </a:defRPr>
            </a:lvl1pPr>
          </a:lstStyle>
          <a:p>
            <a:r>
              <a:rPr lang="en-US" dirty="0"/>
              <a:t>Click to edit Master title style</a:t>
            </a:r>
          </a:p>
        </p:txBody>
      </p:sp>
      <p:sp>
        <p:nvSpPr>
          <p:cNvPr id="3" name="Subtitle 2">
            <a:extLst>
              <a:ext uri="{FF2B5EF4-FFF2-40B4-BE49-F238E27FC236}">
                <a16:creationId xmlns:a16="http://schemas.microsoft.com/office/drawing/2014/main" id="{C46A319B-45FE-4339-9E5B-B76388BFDB35}"/>
              </a:ext>
            </a:extLst>
          </p:cNvPr>
          <p:cNvSpPr>
            <a:spLocks noGrp="1"/>
          </p:cNvSpPr>
          <p:nvPr>
            <p:ph type="subTitle" idx="1" hasCustomPrompt="1"/>
          </p:nvPr>
        </p:nvSpPr>
        <p:spPr>
          <a:xfrm>
            <a:off x="6425668" y="3972094"/>
            <a:ext cx="5264077" cy="853907"/>
          </a:xfrm>
          <a:prstGeom prst="rect">
            <a:avLst/>
          </a:prstGeom>
        </p:spPr>
        <p:txBody>
          <a:bodyPr>
            <a:normAutofit/>
          </a:bodyPr>
          <a:lstStyle>
            <a:lvl1pPr marL="0" indent="0" algn="l">
              <a:buNone/>
              <a:defRPr sz="1800" baseline="0">
                <a:solidFill>
                  <a:srgbClr val="0D0D0D"/>
                </a:solidFill>
                <a:latin typeface="Roboto Thin"/>
                <a:cs typeface="Roboto Thin"/>
              </a:defRPr>
            </a:lvl1pPr>
            <a:lvl2pPr marL="457086" indent="0" algn="ctr">
              <a:buNone/>
              <a:defRPr sz="2000"/>
            </a:lvl2pPr>
            <a:lvl3pPr marL="914172"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dirty="0"/>
              <a:t>Name / Title</a:t>
            </a:r>
          </a:p>
        </p:txBody>
      </p:sp>
      <p:sp>
        <p:nvSpPr>
          <p:cNvPr id="6" name="Text Placeholder 5"/>
          <p:cNvSpPr>
            <a:spLocks noGrp="1"/>
          </p:cNvSpPr>
          <p:nvPr>
            <p:ph type="body" sz="quarter" idx="10" hasCustomPrompt="1"/>
          </p:nvPr>
        </p:nvSpPr>
        <p:spPr>
          <a:xfrm>
            <a:off x="6426200" y="5001617"/>
            <a:ext cx="4978400" cy="863600"/>
          </a:xfrm>
          <a:prstGeom prst="rect">
            <a:avLst/>
          </a:prstGeom>
        </p:spPr>
        <p:txBody>
          <a:bodyPr>
            <a:normAutofit/>
          </a:bodyPr>
          <a:lstStyle>
            <a:lvl1pPr marL="0" indent="0">
              <a:buNone/>
              <a:defRPr sz="1400">
                <a:solidFill>
                  <a:srgbClr val="666666"/>
                </a:solidFill>
                <a:latin typeface="Roboto Light"/>
                <a:cs typeface="Roboto Light"/>
              </a:defRPr>
            </a:lvl1pPr>
          </a:lstStyle>
          <a:p>
            <a:pPr lvl="0"/>
            <a:r>
              <a:rPr lang="en-US" dirty="0"/>
              <a:t>Date</a:t>
            </a:r>
          </a:p>
        </p:txBody>
      </p:sp>
      <p:pic>
        <p:nvPicPr>
          <p:cNvPr id="9" name="Picture 8" descr="SAI logo.png"/>
          <p:cNvPicPr>
            <a:picLocks noChangeAspect="1"/>
          </p:cNvPicPr>
          <p:nvPr userDrawn="1"/>
        </p:nvPicPr>
        <p:blipFill rotWithShape="1">
          <a:blip r:embed="rId3">
            <a:extLst>
              <a:ext uri="{28A0092B-C50C-407E-A947-70E740481C1C}">
                <a14:useLocalDpi xmlns:a14="http://schemas.microsoft.com/office/drawing/2010/main" val="0"/>
              </a:ext>
            </a:extLst>
          </a:blip>
          <a:srcRect b="36213"/>
          <a:stretch/>
        </p:blipFill>
        <p:spPr>
          <a:xfrm>
            <a:off x="9661878" y="6059250"/>
            <a:ext cx="2072922" cy="318105"/>
          </a:xfrm>
          <a:prstGeom prst="rect">
            <a:avLst/>
          </a:prstGeom>
        </p:spPr>
      </p:pic>
    </p:spTree>
    <p:extLst>
      <p:ext uri="{BB962C8B-B14F-4D97-AF65-F5344CB8AC3E}">
        <p14:creationId xmlns:p14="http://schemas.microsoft.com/office/powerpoint/2010/main" val="28276614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AI_Cover 4">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ABD9C2A-9564-4908-AF4C-20E9B2732B8F}"/>
              </a:ext>
            </a:extLst>
          </p:cNvPr>
          <p:cNvSpPr>
            <a:spLocks noGrp="1"/>
          </p:cNvSpPr>
          <p:nvPr>
            <p:ph type="ctrTitle"/>
          </p:nvPr>
        </p:nvSpPr>
        <p:spPr>
          <a:xfrm>
            <a:off x="6413549" y="1226473"/>
            <a:ext cx="3920112" cy="2387600"/>
          </a:xfrm>
        </p:spPr>
        <p:txBody>
          <a:bodyPr anchor="b">
            <a:normAutofit/>
          </a:bodyPr>
          <a:lstStyle>
            <a:lvl1pPr algn="l">
              <a:defRPr sz="3799">
                <a:solidFill>
                  <a:schemeClr val="tx1">
                    <a:lumMod val="95000"/>
                    <a:lumOff val="5000"/>
                  </a:schemeClr>
                </a:solidFill>
                <a:latin typeface="Roboto Thin"/>
                <a:cs typeface="Roboto Thin"/>
              </a:defRPr>
            </a:lvl1pPr>
          </a:lstStyle>
          <a:p>
            <a:r>
              <a:rPr lang="en-US" dirty="0"/>
              <a:t>Click to edit Master title style</a:t>
            </a:r>
          </a:p>
        </p:txBody>
      </p:sp>
      <p:sp>
        <p:nvSpPr>
          <p:cNvPr id="3" name="Subtitle 2">
            <a:extLst>
              <a:ext uri="{FF2B5EF4-FFF2-40B4-BE49-F238E27FC236}">
                <a16:creationId xmlns:a16="http://schemas.microsoft.com/office/drawing/2014/main" id="{C46A319B-45FE-4339-9E5B-B76388BFDB35}"/>
              </a:ext>
            </a:extLst>
          </p:cNvPr>
          <p:cNvSpPr>
            <a:spLocks noGrp="1"/>
          </p:cNvSpPr>
          <p:nvPr>
            <p:ph type="subTitle" idx="1" hasCustomPrompt="1"/>
          </p:nvPr>
        </p:nvSpPr>
        <p:spPr>
          <a:xfrm>
            <a:off x="6425668" y="3972094"/>
            <a:ext cx="5264077" cy="853907"/>
          </a:xfrm>
          <a:prstGeom prst="rect">
            <a:avLst/>
          </a:prstGeom>
        </p:spPr>
        <p:txBody>
          <a:bodyPr>
            <a:normAutofit/>
          </a:bodyPr>
          <a:lstStyle>
            <a:lvl1pPr marL="0" indent="0" algn="l">
              <a:buNone/>
              <a:defRPr sz="1800" baseline="0">
                <a:solidFill>
                  <a:srgbClr val="0D0D0D"/>
                </a:solidFill>
                <a:latin typeface="Roboto Thin"/>
                <a:cs typeface="Roboto Thin"/>
              </a:defRPr>
            </a:lvl1pPr>
            <a:lvl2pPr marL="457086" indent="0" algn="ctr">
              <a:buNone/>
              <a:defRPr sz="2000"/>
            </a:lvl2pPr>
            <a:lvl3pPr marL="914172"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dirty="0"/>
              <a:t>Name / Title</a:t>
            </a:r>
          </a:p>
        </p:txBody>
      </p:sp>
      <p:sp>
        <p:nvSpPr>
          <p:cNvPr id="6" name="Text Placeholder 5"/>
          <p:cNvSpPr>
            <a:spLocks noGrp="1"/>
          </p:cNvSpPr>
          <p:nvPr>
            <p:ph type="body" sz="quarter" idx="10" hasCustomPrompt="1"/>
          </p:nvPr>
        </p:nvSpPr>
        <p:spPr>
          <a:xfrm>
            <a:off x="6426200" y="5001617"/>
            <a:ext cx="4978400" cy="863600"/>
          </a:xfrm>
          <a:prstGeom prst="rect">
            <a:avLst/>
          </a:prstGeom>
        </p:spPr>
        <p:txBody>
          <a:bodyPr>
            <a:normAutofit/>
          </a:bodyPr>
          <a:lstStyle>
            <a:lvl1pPr marL="0" indent="0">
              <a:buNone/>
              <a:defRPr sz="1400">
                <a:solidFill>
                  <a:srgbClr val="666666"/>
                </a:solidFill>
                <a:latin typeface="Roboto Light"/>
                <a:cs typeface="Roboto Light"/>
              </a:defRPr>
            </a:lvl1pPr>
          </a:lstStyle>
          <a:p>
            <a:pPr lvl="0"/>
            <a:r>
              <a:rPr lang="en-US" dirty="0"/>
              <a:t>Date</a:t>
            </a:r>
          </a:p>
        </p:txBody>
      </p:sp>
      <p:pic>
        <p:nvPicPr>
          <p:cNvPr id="9" name="Picture 8" descr="SAI logo.png"/>
          <p:cNvPicPr>
            <a:picLocks noChangeAspect="1"/>
          </p:cNvPicPr>
          <p:nvPr userDrawn="1"/>
        </p:nvPicPr>
        <p:blipFill rotWithShape="1">
          <a:blip r:embed="rId3">
            <a:extLst>
              <a:ext uri="{28A0092B-C50C-407E-A947-70E740481C1C}">
                <a14:useLocalDpi xmlns:a14="http://schemas.microsoft.com/office/drawing/2010/main" val="0"/>
              </a:ext>
            </a:extLst>
          </a:blip>
          <a:srcRect b="36213"/>
          <a:stretch/>
        </p:blipFill>
        <p:spPr>
          <a:xfrm>
            <a:off x="9661878" y="6059250"/>
            <a:ext cx="2072922" cy="318105"/>
          </a:xfrm>
          <a:prstGeom prst="rect">
            <a:avLst/>
          </a:prstGeom>
        </p:spPr>
      </p:pic>
    </p:spTree>
    <p:extLst>
      <p:ext uri="{BB962C8B-B14F-4D97-AF65-F5344CB8AC3E}">
        <p14:creationId xmlns:p14="http://schemas.microsoft.com/office/powerpoint/2010/main" val="478422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D14C080-D6AA-4266-BCD0-98165833872C}"/>
              </a:ext>
            </a:extLst>
          </p:cNvPr>
          <p:cNvSpPr>
            <a:spLocks noGrp="1" noChangeArrowheads="1"/>
          </p:cNvSpPr>
          <p:nvPr>
            <p:ph type="dt" sz="half" idx="10"/>
          </p:nvPr>
        </p:nvSpPr>
        <p:spPr>
          <a:ln/>
        </p:spPr>
        <p:txBody>
          <a:bodyPr/>
          <a:lstStyle>
            <a:lvl1pPr>
              <a:defRPr/>
            </a:lvl1pPr>
          </a:lstStyle>
          <a:p>
            <a:pPr>
              <a:defRPr/>
            </a:pPr>
            <a:fld id="{3C2DA68B-ADCC-45CE-AFCA-57B8A6B41B5E}" type="datetime1">
              <a:rPr lang="en-US" smtClean="0"/>
              <a:t>2/3/2022</a:t>
            </a:fld>
            <a:endParaRPr lang="en-US"/>
          </a:p>
        </p:txBody>
      </p:sp>
      <p:sp>
        <p:nvSpPr>
          <p:cNvPr id="6" name="Rectangle 5">
            <a:extLst>
              <a:ext uri="{FF2B5EF4-FFF2-40B4-BE49-F238E27FC236}">
                <a16:creationId xmlns:a16="http://schemas.microsoft.com/office/drawing/2014/main" id="{2DE05217-CC47-4AC0-A14D-65CD1DA3D97E}"/>
              </a:ext>
            </a:extLst>
          </p:cNvPr>
          <p:cNvSpPr>
            <a:spLocks noGrp="1" noChangeArrowheads="1"/>
          </p:cNvSpPr>
          <p:nvPr>
            <p:ph type="ftr" sz="quarter" idx="11"/>
          </p:nvPr>
        </p:nvSpPr>
        <p:spPr>
          <a:ln/>
        </p:spPr>
        <p:txBody>
          <a:bodyPr/>
          <a:lstStyle>
            <a:lvl1pPr>
              <a:defRPr/>
            </a:lvl1pPr>
          </a:lstStyle>
          <a:p>
            <a:pPr>
              <a:defRPr/>
            </a:pPr>
            <a:r>
              <a:rPr lang="en-US"/>
              <a:t>2021</a:t>
            </a:r>
          </a:p>
        </p:txBody>
      </p:sp>
      <p:sp>
        <p:nvSpPr>
          <p:cNvPr id="7" name="Rectangle 6">
            <a:extLst>
              <a:ext uri="{FF2B5EF4-FFF2-40B4-BE49-F238E27FC236}">
                <a16:creationId xmlns:a16="http://schemas.microsoft.com/office/drawing/2014/main" id="{EB1980C4-B1FF-4D3A-9100-67BE231B2D01}"/>
              </a:ext>
            </a:extLst>
          </p:cNvPr>
          <p:cNvSpPr>
            <a:spLocks noGrp="1" noChangeArrowheads="1"/>
          </p:cNvSpPr>
          <p:nvPr>
            <p:ph type="sldNum" sz="quarter" idx="12"/>
          </p:nvPr>
        </p:nvSpPr>
        <p:spPr>
          <a:ln/>
        </p:spPr>
        <p:txBody>
          <a:bodyPr/>
          <a:lstStyle>
            <a:lvl1pPr>
              <a:defRPr/>
            </a:lvl1pPr>
          </a:lstStyle>
          <a:p>
            <a:pPr>
              <a:defRPr/>
            </a:pPr>
            <a:fld id="{AF9141E5-A2D3-4927-A984-EDE9D042CCCF}" type="slidenum">
              <a:rPr lang="en-US" altLang="en-US"/>
              <a:pPr>
                <a:defRPr/>
              </a:pPr>
              <a:t>‹#›</a:t>
            </a:fld>
            <a:endParaRPr lang="en-US" altLang="en-US"/>
          </a:p>
        </p:txBody>
      </p:sp>
    </p:spTree>
    <p:extLst>
      <p:ext uri="{BB962C8B-B14F-4D97-AF65-F5344CB8AC3E}">
        <p14:creationId xmlns:p14="http://schemas.microsoft.com/office/powerpoint/2010/main" val="25969730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AI_Cover 5">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ABD9C2A-9564-4908-AF4C-20E9B2732B8F}"/>
              </a:ext>
            </a:extLst>
          </p:cNvPr>
          <p:cNvSpPr>
            <a:spLocks noGrp="1"/>
          </p:cNvSpPr>
          <p:nvPr>
            <p:ph type="ctrTitle"/>
          </p:nvPr>
        </p:nvSpPr>
        <p:spPr>
          <a:xfrm>
            <a:off x="6413549" y="1226473"/>
            <a:ext cx="3920112" cy="2387600"/>
          </a:xfrm>
        </p:spPr>
        <p:txBody>
          <a:bodyPr anchor="b">
            <a:normAutofit/>
          </a:bodyPr>
          <a:lstStyle>
            <a:lvl1pPr algn="l">
              <a:defRPr sz="3799">
                <a:solidFill>
                  <a:schemeClr val="tx1">
                    <a:lumMod val="95000"/>
                    <a:lumOff val="5000"/>
                  </a:schemeClr>
                </a:solidFill>
                <a:latin typeface="Roboto Thin"/>
                <a:cs typeface="Roboto Thin"/>
              </a:defRPr>
            </a:lvl1pPr>
          </a:lstStyle>
          <a:p>
            <a:r>
              <a:rPr lang="en-US" dirty="0"/>
              <a:t>Click to edit Master title style</a:t>
            </a:r>
          </a:p>
        </p:txBody>
      </p:sp>
      <p:sp>
        <p:nvSpPr>
          <p:cNvPr id="3" name="Subtitle 2">
            <a:extLst>
              <a:ext uri="{FF2B5EF4-FFF2-40B4-BE49-F238E27FC236}">
                <a16:creationId xmlns:a16="http://schemas.microsoft.com/office/drawing/2014/main" id="{C46A319B-45FE-4339-9E5B-B76388BFDB35}"/>
              </a:ext>
            </a:extLst>
          </p:cNvPr>
          <p:cNvSpPr>
            <a:spLocks noGrp="1"/>
          </p:cNvSpPr>
          <p:nvPr>
            <p:ph type="subTitle" idx="1" hasCustomPrompt="1"/>
          </p:nvPr>
        </p:nvSpPr>
        <p:spPr>
          <a:xfrm>
            <a:off x="6425668" y="3972094"/>
            <a:ext cx="5264077" cy="853907"/>
          </a:xfrm>
          <a:prstGeom prst="rect">
            <a:avLst/>
          </a:prstGeom>
        </p:spPr>
        <p:txBody>
          <a:bodyPr>
            <a:normAutofit/>
          </a:bodyPr>
          <a:lstStyle>
            <a:lvl1pPr marL="0" indent="0" algn="l">
              <a:buNone/>
              <a:defRPr sz="1800" baseline="0">
                <a:solidFill>
                  <a:srgbClr val="0D0D0D"/>
                </a:solidFill>
                <a:latin typeface="Roboto Thin"/>
                <a:cs typeface="Roboto Thin"/>
              </a:defRPr>
            </a:lvl1pPr>
            <a:lvl2pPr marL="457086" indent="0" algn="ctr">
              <a:buNone/>
              <a:defRPr sz="2000"/>
            </a:lvl2pPr>
            <a:lvl3pPr marL="914172"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dirty="0"/>
              <a:t>Name / Title</a:t>
            </a:r>
          </a:p>
        </p:txBody>
      </p:sp>
      <p:sp>
        <p:nvSpPr>
          <p:cNvPr id="6" name="Text Placeholder 5"/>
          <p:cNvSpPr>
            <a:spLocks noGrp="1"/>
          </p:cNvSpPr>
          <p:nvPr>
            <p:ph type="body" sz="quarter" idx="10" hasCustomPrompt="1"/>
          </p:nvPr>
        </p:nvSpPr>
        <p:spPr>
          <a:xfrm>
            <a:off x="6426200" y="5001617"/>
            <a:ext cx="4978400" cy="863600"/>
          </a:xfrm>
          <a:prstGeom prst="rect">
            <a:avLst/>
          </a:prstGeom>
        </p:spPr>
        <p:txBody>
          <a:bodyPr>
            <a:normAutofit/>
          </a:bodyPr>
          <a:lstStyle>
            <a:lvl1pPr marL="0" indent="0">
              <a:buNone/>
              <a:defRPr sz="1400">
                <a:solidFill>
                  <a:srgbClr val="666666"/>
                </a:solidFill>
                <a:latin typeface="Roboto Light"/>
                <a:cs typeface="Roboto Light"/>
              </a:defRPr>
            </a:lvl1pPr>
          </a:lstStyle>
          <a:p>
            <a:pPr lvl="0"/>
            <a:r>
              <a:rPr lang="en-US" dirty="0"/>
              <a:t>Date</a:t>
            </a:r>
          </a:p>
        </p:txBody>
      </p:sp>
      <p:pic>
        <p:nvPicPr>
          <p:cNvPr id="9" name="Picture 8" descr="SAI logo.png"/>
          <p:cNvPicPr>
            <a:picLocks noChangeAspect="1"/>
          </p:cNvPicPr>
          <p:nvPr userDrawn="1"/>
        </p:nvPicPr>
        <p:blipFill rotWithShape="1">
          <a:blip r:embed="rId3">
            <a:extLst>
              <a:ext uri="{28A0092B-C50C-407E-A947-70E740481C1C}">
                <a14:useLocalDpi xmlns:a14="http://schemas.microsoft.com/office/drawing/2010/main" val="0"/>
              </a:ext>
            </a:extLst>
          </a:blip>
          <a:srcRect b="36213"/>
          <a:stretch/>
        </p:blipFill>
        <p:spPr>
          <a:xfrm>
            <a:off x="9661878" y="6059250"/>
            <a:ext cx="2072922" cy="318105"/>
          </a:xfrm>
          <a:prstGeom prst="rect">
            <a:avLst/>
          </a:prstGeom>
        </p:spPr>
      </p:pic>
    </p:spTree>
    <p:extLst>
      <p:ext uri="{BB962C8B-B14F-4D97-AF65-F5344CB8AC3E}">
        <p14:creationId xmlns:p14="http://schemas.microsoft.com/office/powerpoint/2010/main" val="13735501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AI_bullets">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4546"/>
          <a:stretch/>
        </p:blipFill>
        <p:spPr>
          <a:xfrm>
            <a:off x="0" y="-1"/>
            <a:ext cx="12192000" cy="6546271"/>
          </a:xfrm>
          <a:prstGeom prst="rect">
            <a:avLst/>
          </a:prstGeom>
        </p:spPr>
      </p:pic>
      <p:sp>
        <p:nvSpPr>
          <p:cNvPr id="5" name="Text Placeholder 4"/>
          <p:cNvSpPr>
            <a:spLocks noGrp="1"/>
          </p:cNvSpPr>
          <p:nvPr>
            <p:ph type="body" sz="quarter" idx="10"/>
          </p:nvPr>
        </p:nvSpPr>
        <p:spPr>
          <a:xfrm>
            <a:off x="838201" y="1869496"/>
            <a:ext cx="8753475" cy="3481481"/>
          </a:xfrm>
          <a:prstGeom prst="rect">
            <a:avLst/>
          </a:prstGeom>
        </p:spPr>
        <p:txBody>
          <a:bodyPr/>
          <a:lstStyle>
            <a:lvl1pPr>
              <a:defRPr sz="2400" b="1" i="0">
                <a:solidFill>
                  <a:srgbClr val="45B29D"/>
                </a:solidFill>
                <a:latin typeface="Roboto Bold"/>
                <a:cs typeface="Roboto Bold"/>
              </a:defRPr>
            </a:lvl1pPr>
            <a:lvl2pPr marL="685629" indent="-228543">
              <a:spcAft>
                <a:spcPts val="600"/>
              </a:spcAft>
              <a:buFont typeface="Arial"/>
              <a:buChar char="•"/>
              <a:defRPr sz="1800"/>
            </a:lvl2pPr>
            <a:lvl3pPr>
              <a:spcAft>
                <a:spcPts val="600"/>
              </a:spcAft>
              <a:defRPr sz="1600"/>
            </a:lvl3pPr>
            <a:lvl4pPr marL="1599800" indent="-228543">
              <a:spcAft>
                <a:spcPts val="600"/>
              </a:spcAft>
              <a:buSzPct val="89000"/>
              <a:buFont typeface="Courier New"/>
              <a:buChar char="o"/>
              <a:defRPr sz="1400"/>
            </a:lvl4pPr>
            <a:lvl5pPr>
              <a:spcAft>
                <a:spcPts val="600"/>
              </a:spcAf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7" name="Picture 6" descr="SAI logo.png">
            <a:extLst>
              <a:ext uri="{FF2B5EF4-FFF2-40B4-BE49-F238E27FC236}">
                <a16:creationId xmlns:a16="http://schemas.microsoft.com/office/drawing/2014/main" id="{C295B953-BB3D-7F4A-BC5F-41F1F7D8BAE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36213"/>
          <a:stretch/>
        </p:blipFill>
        <p:spPr>
          <a:xfrm>
            <a:off x="9661878" y="6059250"/>
            <a:ext cx="2072922" cy="318105"/>
          </a:xfrm>
          <a:prstGeom prst="rect">
            <a:avLst/>
          </a:prstGeom>
        </p:spPr>
      </p:pic>
      <p:sp>
        <p:nvSpPr>
          <p:cNvPr id="6" name="Title Placeholder 1">
            <a:extLst>
              <a:ext uri="{FF2B5EF4-FFF2-40B4-BE49-F238E27FC236}">
                <a16:creationId xmlns:a16="http://schemas.microsoft.com/office/drawing/2014/main" id="{192594B3-BE2C-490E-9AA2-6C341210846D}"/>
              </a:ext>
            </a:extLst>
          </p:cNvPr>
          <p:cNvSpPr>
            <a:spLocks noGrp="1"/>
          </p:cNvSpPr>
          <p:nvPr>
            <p:ph type="title"/>
          </p:nvPr>
        </p:nvSpPr>
        <p:spPr>
          <a:xfrm>
            <a:off x="2209801" y="196271"/>
            <a:ext cx="8753475" cy="1356405"/>
          </a:xfrm>
          <a:prstGeom prst="rect">
            <a:avLst/>
          </a:prstGeom>
        </p:spPr>
        <p:txBody>
          <a:bodyPr vert="horz" lIns="91440" tIns="45720" rIns="91440" bIns="45720" rtlCol="0" anchor="b">
            <a:normAutofit/>
          </a:bodyPr>
          <a:lstStyle/>
          <a:p>
            <a:r>
              <a:rPr lang="en-US" dirty="0"/>
              <a:t>Click to edit Master title style</a:t>
            </a:r>
          </a:p>
        </p:txBody>
      </p:sp>
    </p:spTree>
    <p:extLst>
      <p:ext uri="{BB962C8B-B14F-4D97-AF65-F5344CB8AC3E}">
        <p14:creationId xmlns:p14="http://schemas.microsoft.com/office/powerpoint/2010/main" val="37683480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SAI_bullets">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4445"/>
          <a:stretch/>
        </p:blipFill>
        <p:spPr>
          <a:xfrm>
            <a:off x="0" y="0"/>
            <a:ext cx="12192000" cy="6553200"/>
          </a:xfrm>
          <a:prstGeom prst="rect">
            <a:avLst/>
          </a:prstGeom>
        </p:spPr>
      </p:pic>
      <p:sp>
        <p:nvSpPr>
          <p:cNvPr id="6" name="Title Placeholder 1">
            <a:extLst>
              <a:ext uri="{FF2B5EF4-FFF2-40B4-BE49-F238E27FC236}">
                <a16:creationId xmlns:a16="http://schemas.microsoft.com/office/drawing/2014/main" id="{192594B3-BE2C-490E-9AA2-6C341210846D}"/>
              </a:ext>
            </a:extLst>
          </p:cNvPr>
          <p:cNvSpPr>
            <a:spLocks noGrp="1"/>
          </p:cNvSpPr>
          <p:nvPr>
            <p:ph type="title"/>
          </p:nvPr>
        </p:nvSpPr>
        <p:spPr>
          <a:xfrm>
            <a:off x="2209801" y="203199"/>
            <a:ext cx="8753475" cy="1356405"/>
          </a:xfrm>
          <a:prstGeom prst="rect">
            <a:avLst/>
          </a:prstGeom>
        </p:spPr>
        <p:txBody>
          <a:bodyPr vert="horz" lIns="91440" tIns="45720" rIns="91440" bIns="45720" rtlCol="0" anchor="b">
            <a:normAutofit/>
          </a:bodyPr>
          <a:lstStyle/>
          <a:p>
            <a:r>
              <a:rPr lang="en-US" dirty="0"/>
              <a:t>Click to edit Master title style</a:t>
            </a:r>
          </a:p>
        </p:txBody>
      </p:sp>
      <p:sp>
        <p:nvSpPr>
          <p:cNvPr id="5" name="Text Placeholder 4"/>
          <p:cNvSpPr>
            <a:spLocks noGrp="1"/>
          </p:cNvSpPr>
          <p:nvPr>
            <p:ph type="body" sz="quarter" idx="10"/>
          </p:nvPr>
        </p:nvSpPr>
        <p:spPr>
          <a:xfrm>
            <a:off x="838201" y="1876426"/>
            <a:ext cx="8753475" cy="3481481"/>
          </a:xfrm>
          <a:prstGeom prst="rect">
            <a:avLst/>
          </a:prstGeom>
        </p:spPr>
        <p:txBody>
          <a:bodyPr/>
          <a:lstStyle>
            <a:lvl1pPr>
              <a:defRPr sz="2400" b="1" i="0">
                <a:solidFill>
                  <a:srgbClr val="45B29D"/>
                </a:solidFill>
                <a:latin typeface="Roboto Bold"/>
                <a:cs typeface="Roboto Bold"/>
              </a:defRPr>
            </a:lvl1pPr>
            <a:lvl2pPr marL="685629" indent="-228543">
              <a:spcAft>
                <a:spcPts val="600"/>
              </a:spcAft>
              <a:buFont typeface="Arial"/>
              <a:buChar char="•"/>
              <a:defRPr sz="1800"/>
            </a:lvl2pPr>
            <a:lvl3pPr>
              <a:spcAft>
                <a:spcPts val="600"/>
              </a:spcAft>
              <a:defRPr sz="1600"/>
            </a:lvl3pPr>
            <a:lvl4pPr marL="1599800" indent="-228543">
              <a:spcAft>
                <a:spcPts val="600"/>
              </a:spcAft>
              <a:buSzPct val="89000"/>
              <a:buFont typeface="Courier New"/>
              <a:buChar char="o"/>
              <a:defRPr sz="1400"/>
            </a:lvl4pPr>
            <a:lvl5pPr>
              <a:spcAft>
                <a:spcPts val="600"/>
              </a:spcAf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7" name="Picture 6" descr="SAI logo.png">
            <a:extLst>
              <a:ext uri="{FF2B5EF4-FFF2-40B4-BE49-F238E27FC236}">
                <a16:creationId xmlns:a16="http://schemas.microsoft.com/office/drawing/2014/main" id="{9725C344-5E21-E14F-A94C-B4E3617CE7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36213"/>
          <a:stretch/>
        </p:blipFill>
        <p:spPr>
          <a:xfrm>
            <a:off x="9661878" y="6059250"/>
            <a:ext cx="2072922" cy="318105"/>
          </a:xfrm>
          <a:prstGeom prst="rect">
            <a:avLst/>
          </a:prstGeom>
        </p:spPr>
      </p:pic>
    </p:spTree>
    <p:extLst>
      <p:ext uri="{BB962C8B-B14F-4D97-AF65-F5344CB8AC3E}">
        <p14:creationId xmlns:p14="http://schemas.microsoft.com/office/powerpoint/2010/main" val="28208209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SAI_bullets">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192594B3-BE2C-490E-9AA2-6C341210846D}"/>
              </a:ext>
            </a:extLst>
          </p:cNvPr>
          <p:cNvSpPr>
            <a:spLocks noGrp="1"/>
          </p:cNvSpPr>
          <p:nvPr>
            <p:ph type="title"/>
          </p:nvPr>
        </p:nvSpPr>
        <p:spPr>
          <a:xfrm>
            <a:off x="2209801" y="203199"/>
            <a:ext cx="8753475" cy="1356405"/>
          </a:xfrm>
          <a:prstGeom prst="rect">
            <a:avLst/>
          </a:prstGeom>
        </p:spPr>
        <p:txBody>
          <a:bodyPr vert="horz" lIns="91440" tIns="45720" rIns="91440" bIns="45720" rtlCol="0" anchor="b">
            <a:normAutofit/>
          </a:bodyPr>
          <a:lstStyle/>
          <a:p>
            <a:r>
              <a:rPr lang="en-US" dirty="0"/>
              <a:t>Click to edit Master title style</a:t>
            </a:r>
          </a:p>
        </p:txBody>
      </p:sp>
      <p:sp>
        <p:nvSpPr>
          <p:cNvPr id="5" name="Text Placeholder 4"/>
          <p:cNvSpPr>
            <a:spLocks noGrp="1"/>
          </p:cNvSpPr>
          <p:nvPr>
            <p:ph type="body" sz="quarter" idx="10"/>
          </p:nvPr>
        </p:nvSpPr>
        <p:spPr>
          <a:xfrm>
            <a:off x="838201" y="1876426"/>
            <a:ext cx="8753475" cy="3481481"/>
          </a:xfrm>
          <a:prstGeom prst="rect">
            <a:avLst/>
          </a:prstGeom>
        </p:spPr>
        <p:txBody>
          <a:bodyPr/>
          <a:lstStyle>
            <a:lvl1pPr>
              <a:defRPr sz="2400" b="1" i="0">
                <a:solidFill>
                  <a:srgbClr val="45B29D"/>
                </a:solidFill>
                <a:latin typeface="Roboto Bold"/>
                <a:cs typeface="Roboto Bold"/>
              </a:defRPr>
            </a:lvl1pPr>
            <a:lvl2pPr marL="685629" indent="-228543">
              <a:spcAft>
                <a:spcPts val="600"/>
              </a:spcAft>
              <a:buFont typeface="Arial"/>
              <a:buChar char="•"/>
              <a:defRPr sz="1800"/>
            </a:lvl2pPr>
            <a:lvl3pPr>
              <a:spcAft>
                <a:spcPts val="600"/>
              </a:spcAft>
              <a:defRPr sz="1600"/>
            </a:lvl3pPr>
            <a:lvl4pPr marL="1599800" indent="-228543">
              <a:spcAft>
                <a:spcPts val="600"/>
              </a:spcAft>
              <a:buSzPct val="89000"/>
              <a:buFont typeface="Courier New"/>
              <a:buChar char="o"/>
              <a:defRPr sz="1400"/>
            </a:lvl4pPr>
            <a:lvl5pPr>
              <a:spcAft>
                <a:spcPts val="600"/>
              </a:spcAf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7" name="Picture 6" descr="SAI logo.png">
            <a:extLst>
              <a:ext uri="{FF2B5EF4-FFF2-40B4-BE49-F238E27FC236}">
                <a16:creationId xmlns:a16="http://schemas.microsoft.com/office/drawing/2014/main" id="{9725C344-5E21-E14F-A94C-B4E3617CE72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6213"/>
          <a:stretch/>
        </p:blipFill>
        <p:spPr>
          <a:xfrm>
            <a:off x="9661878" y="6059250"/>
            <a:ext cx="2072922" cy="318105"/>
          </a:xfrm>
          <a:prstGeom prst="rect">
            <a:avLst/>
          </a:prstGeom>
        </p:spPr>
      </p:pic>
      <p:pic>
        <p:nvPicPr>
          <p:cNvPr id="9" name="Picture 8">
            <a:extLst>
              <a:ext uri="{FF2B5EF4-FFF2-40B4-BE49-F238E27FC236}">
                <a16:creationId xmlns:a16="http://schemas.microsoft.com/office/drawing/2014/main" id="{89A12115-BD62-3143-B4E1-0855A3AA6DE7}"/>
              </a:ext>
            </a:extLst>
          </p:cNvPr>
          <p:cNvPicPr>
            <a:picLocks noChangeAspect="1"/>
          </p:cNvPicPr>
          <p:nvPr userDrawn="1"/>
        </p:nvPicPr>
        <p:blipFill rotWithShape="1">
          <a:blip r:embed="rId3"/>
          <a:srcRect t="9124" r="4471" b="7664"/>
          <a:stretch/>
        </p:blipFill>
        <p:spPr>
          <a:xfrm>
            <a:off x="0" y="133924"/>
            <a:ext cx="2209800" cy="1429317"/>
          </a:xfrm>
          <a:prstGeom prst="rect">
            <a:avLst/>
          </a:prstGeom>
        </p:spPr>
      </p:pic>
    </p:spTree>
    <p:extLst>
      <p:ext uri="{BB962C8B-B14F-4D97-AF65-F5344CB8AC3E}">
        <p14:creationId xmlns:p14="http://schemas.microsoft.com/office/powerpoint/2010/main" val="19123167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SAI_bullets">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5926"/>
          <a:stretch/>
        </p:blipFill>
        <p:spPr>
          <a:xfrm>
            <a:off x="0" y="0"/>
            <a:ext cx="12192000" cy="6451600"/>
          </a:xfrm>
          <a:prstGeom prst="rect">
            <a:avLst/>
          </a:prstGeom>
        </p:spPr>
      </p:pic>
      <p:sp>
        <p:nvSpPr>
          <p:cNvPr id="6" name="Title Placeholder 1">
            <a:extLst>
              <a:ext uri="{FF2B5EF4-FFF2-40B4-BE49-F238E27FC236}">
                <a16:creationId xmlns:a16="http://schemas.microsoft.com/office/drawing/2014/main" id="{192594B3-BE2C-490E-9AA2-6C341210846D}"/>
              </a:ext>
            </a:extLst>
          </p:cNvPr>
          <p:cNvSpPr>
            <a:spLocks noGrp="1"/>
          </p:cNvSpPr>
          <p:nvPr>
            <p:ph type="title"/>
          </p:nvPr>
        </p:nvSpPr>
        <p:spPr>
          <a:xfrm>
            <a:off x="1308101" y="101600"/>
            <a:ext cx="9655175" cy="1356405"/>
          </a:xfrm>
          <a:prstGeom prst="rect">
            <a:avLst/>
          </a:prstGeom>
        </p:spPr>
        <p:txBody>
          <a:bodyPr vert="horz" lIns="91440" tIns="45720" rIns="91440" bIns="45720" rtlCol="0" anchor="b">
            <a:normAutofit/>
          </a:bodyPr>
          <a:lstStyle/>
          <a:p>
            <a:r>
              <a:rPr lang="en-US" dirty="0"/>
              <a:t>Click to edit Master title style</a:t>
            </a:r>
          </a:p>
        </p:txBody>
      </p:sp>
      <p:sp>
        <p:nvSpPr>
          <p:cNvPr id="5" name="Text Placeholder 4"/>
          <p:cNvSpPr>
            <a:spLocks noGrp="1"/>
          </p:cNvSpPr>
          <p:nvPr>
            <p:ph type="body" sz="quarter" idx="10"/>
          </p:nvPr>
        </p:nvSpPr>
        <p:spPr>
          <a:xfrm>
            <a:off x="838201" y="1774826"/>
            <a:ext cx="8753475" cy="3481481"/>
          </a:xfrm>
          <a:prstGeom prst="rect">
            <a:avLst/>
          </a:prstGeom>
        </p:spPr>
        <p:txBody>
          <a:bodyPr/>
          <a:lstStyle>
            <a:lvl1pPr>
              <a:defRPr sz="2400" b="1" i="0">
                <a:solidFill>
                  <a:srgbClr val="45B29D"/>
                </a:solidFill>
                <a:latin typeface="Roboto Bold"/>
                <a:cs typeface="Roboto Bold"/>
              </a:defRPr>
            </a:lvl1pPr>
            <a:lvl2pPr marL="685629" indent="-228543">
              <a:spcAft>
                <a:spcPts val="600"/>
              </a:spcAft>
              <a:buFont typeface="Arial"/>
              <a:buChar char="•"/>
              <a:defRPr sz="1800"/>
            </a:lvl2pPr>
            <a:lvl3pPr>
              <a:spcAft>
                <a:spcPts val="600"/>
              </a:spcAft>
              <a:defRPr sz="1600"/>
            </a:lvl3pPr>
            <a:lvl4pPr marL="1599800" indent="-228543">
              <a:spcAft>
                <a:spcPts val="600"/>
              </a:spcAft>
              <a:buSzPct val="89000"/>
              <a:buFont typeface="Courier New"/>
              <a:buChar char="o"/>
              <a:defRPr sz="1400"/>
            </a:lvl4pPr>
            <a:lvl5pPr>
              <a:spcAft>
                <a:spcPts val="600"/>
              </a:spcAf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7" name="Picture 6" descr="SAI logo.png">
            <a:extLst>
              <a:ext uri="{FF2B5EF4-FFF2-40B4-BE49-F238E27FC236}">
                <a16:creationId xmlns:a16="http://schemas.microsoft.com/office/drawing/2014/main" id="{9725C344-5E21-E14F-A94C-B4E3617CE7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36213"/>
          <a:stretch/>
        </p:blipFill>
        <p:spPr>
          <a:xfrm>
            <a:off x="9661878" y="6059250"/>
            <a:ext cx="2072922" cy="318105"/>
          </a:xfrm>
          <a:prstGeom prst="rect">
            <a:avLst/>
          </a:prstGeom>
        </p:spPr>
      </p:pic>
    </p:spTree>
    <p:extLst>
      <p:ext uri="{BB962C8B-B14F-4D97-AF65-F5344CB8AC3E}">
        <p14:creationId xmlns:p14="http://schemas.microsoft.com/office/powerpoint/2010/main" val="16433343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SAI_bullets">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9259"/>
          <a:stretch/>
        </p:blipFill>
        <p:spPr>
          <a:xfrm>
            <a:off x="0" y="0"/>
            <a:ext cx="12192000" cy="6223000"/>
          </a:xfrm>
          <a:prstGeom prst="rect">
            <a:avLst/>
          </a:prstGeom>
        </p:spPr>
      </p:pic>
      <p:sp>
        <p:nvSpPr>
          <p:cNvPr id="5" name="Text Placeholder 4"/>
          <p:cNvSpPr>
            <a:spLocks noGrp="1"/>
          </p:cNvSpPr>
          <p:nvPr>
            <p:ph type="body" sz="quarter" idx="10"/>
          </p:nvPr>
        </p:nvSpPr>
        <p:spPr>
          <a:xfrm>
            <a:off x="838201" y="1792409"/>
            <a:ext cx="8753475" cy="3481481"/>
          </a:xfrm>
          <a:prstGeom prst="rect">
            <a:avLst/>
          </a:prstGeom>
        </p:spPr>
        <p:txBody>
          <a:bodyPr/>
          <a:lstStyle>
            <a:lvl1pPr>
              <a:defRPr sz="2400" b="1" i="0">
                <a:solidFill>
                  <a:srgbClr val="45B29D"/>
                </a:solidFill>
                <a:latin typeface="Roboto Bold"/>
                <a:cs typeface="Roboto Bold"/>
              </a:defRPr>
            </a:lvl1pPr>
            <a:lvl2pPr marL="685629" indent="-228543">
              <a:spcAft>
                <a:spcPts val="600"/>
              </a:spcAft>
              <a:buFont typeface="Arial"/>
              <a:buChar char="•"/>
              <a:defRPr sz="1800"/>
            </a:lvl2pPr>
            <a:lvl3pPr>
              <a:spcAft>
                <a:spcPts val="600"/>
              </a:spcAft>
              <a:defRPr sz="1600"/>
            </a:lvl3pPr>
            <a:lvl4pPr marL="1599800" indent="-228543">
              <a:spcAft>
                <a:spcPts val="600"/>
              </a:spcAft>
              <a:buSzPct val="89000"/>
              <a:buFont typeface="Courier New"/>
              <a:buChar char="o"/>
              <a:defRPr sz="1400"/>
            </a:lvl4pPr>
            <a:lvl5pPr>
              <a:spcAft>
                <a:spcPts val="600"/>
              </a:spcAf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7" name="Picture 6" descr="SAI logo.png">
            <a:extLst>
              <a:ext uri="{FF2B5EF4-FFF2-40B4-BE49-F238E27FC236}">
                <a16:creationId xmlns:a16="http://schemas.microsoft.com/office/drawing/2014/main" id="{9725C344-5E21-E14F-A94C-B4E3617CE7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36213"/>
          <a:stretch/>
        </p:blipFill>
        <p:spPr>
          <a:xfrm>
            <a:off x="9661878" y="6059250"/>
            <a:ext cx="2072922" cy="318105"/>
          </a:xfrm>
          <a:prstGeom prst="rect">
            <a:avLst/>
          </a:prstGeom>
        </p:spPr>
      </p:pic>
      <p:sp>
        <p:nvSpPr>
          <p:cNvPr id="6" name="Title Placeholder 1">
            <a:extLst>
              <a:ext uri="{FF2B5EF4-FFF2-40B4-BE49-F238E27FC236}">
                <a16:creationId xmlns:a16="http://schemas.microsoft.com/office/drawing/2014/main" id="{192594B3-BE2C-490E-9AA2-6C341210846D}"/>
              </a:ext>
            </a:extLst>
          </p:cNvPr>
          <p:cNvSpPr>
            <a:spLocks noGrp="1"/>
          </p:cNvSpPr>
          <p:nvPr>
            <p:ph type="title" hasCustomPrompt="1"/>
          </p:nvPr>
        </p:nvSpPr>
        <p:spPr>
          <a:xfrm>
            <a:off x="1343270" y="236712"/>
            <a:ext cx="9655175" cy="1356405"/>
          </a:xfrm>
          <a:prstGeom prst="rect">
            <a:avLst/>
          </a:prstGeom>
        </p:spPr>
        <p:txBody>
          <a:bodyPr vert="horz" lIns="91440" tIns="45720" rIns="91440" bIns="45720" rtlCol="0" anchor="t">
            <a:normAutofit/>
          </a:bodyPr>
          <a:lstStyle>
            <a:lvl1pPr>
              <a:defRPr b="0" i="0">
                <a:latin typeface="Roboto Thin" panose="02000000000000000000" pitchFamily="2" charset="0"/>
                <a:ea typeface="Roboto Thin" panose="02000000000000000000" pitchFamily="2" charset="0"/>
              </a:defRPr>
            </a:lvl1pPr>
          </a:lstStyle>
          <a:p>
            <a:r>
              <a:rPr lang="en-US" dirty="0"/>
              <a:t>Slide with Bullets</a:t>
            </a:r>
            <a:br>
              <a:rPr lang="en-US" dirty="0"/>
            </a:br>
            <a:r>
              <a:rPr lang="en-US" dirty="0"/>
              <a:t>Slide with Bullets </a:t>
            </a:r>
          </a:p>
        </p:txBody>
      </p:sp>
    </p:spTree>
    <p:extLst>
      <p:ext uri="{BB962C8B-B14F-4D97-AF65-F5344CB8AC3E}">
        <p14:creationId xmlns:p14="http://schemas.microsoft.com/office/powerpoint/2010/main" val="26216205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AI_2-column">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37E151CA-4CD7-4145-A9DE-CB4ADED55C26}"/>
              </a:ext>
            </a:extLst>
          </p:cNvPr>
          <p:cNvSpPr>
            <a:spLocks noGrp="1"/>
          </p:cNvSpPr>
          <p:nvPr>
            <p:ph type="body" idx="1" hasCustomPrompt="1"/>
          </p:nvPr>
        </p:nvSpPr>
        <p:spPr>
          <a:xfrm>
            <a:off x="831850" y="2244294"/>
            <a:ext cx="4657824" cy="3224179"/>
          </a:xfrm>
          <a:prstGeom prst="rect">
            <a:avLst/>
          </a:prstGeom>
        </p:spPr>
        <p:txBody>
          <a:bodyPr/>
          <a:lstStyle>
            <a:lvl1pPr marL="0" marR="0" indent="0" algn="l" defTabSz="914172" rtl="0" eaLnBrk="1" fontAlgn="auto" latinLnBrk="0" hangingPunct="1">
              <a:lnSpc>
                <a:spcPts val="2860"/>
              </a:lnSpc>
              <a:spcBef>
                <a:spcPts val="1000"/>
              </a:spcBef>
              <a:spcAft>
                <a:spcPts val="0"/>
              </a:spcAft>
              <a:buClrTx/>
              <a:buSzTx/>
              <a:buFont typeface="Arial"/>
              <a:buNone/>
              <a:tabLst/>
              <a:defRPr sz="1600">
                <a:solidFill>
                  <a:srgbClr val="666666"/>
                </a:solidFill>
                <a:latin typeface="Roboto Light"/>
                <a:cs typeface="Roboto Light"/>
              </a:defRPr>
            </a:lvl1pPr>
            <a:lvl2pPr marL="457086" indent="0">
              <a:buNone/>
              <a:defRPr sz="2000">
                <a:solidFill>
                  <a:schemeClr val="tx1">
                    <a:tint val="75000"/>
                  </a:schemeClr>
                </a:solidFill>
              </a:defRPr>
            </a:lvl2pPr>
            <a:lvl3pPr marL="914172"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marL="0" marR="0" lvl="0" indent="0" algn="l" defTabSz="914172" rtl="0" eaLnBrk="1" fontAlgn="auto" latinLnBrk="0" hangingPunct="1">
              <a:lnSpc>
                <a:spcPts val="2360"/>
              </a:lnSpc>
              <a:spcBef>
                <a:spcPts val="1000"/>
              </a:spcBef>
              <a:spcAft>
                <a:spcPts val="0"/>
              </a:spcAft>
              <a:buClrTx/>
              <a:buSzTx/>
              <a:buFont typeface="Arial"/>
              <a:buNone/>
              <a:tabLst/>
              <a:defRPr/>
            </a:pPr>
            <a:r>
              <a:rPr lang="en-US" dirty="0"/>
              <a:t>Edit Master text styles</a:t>
            </a:r>
          </a:p>
        </p:txBody>
      </p:sp>
      <p:sp>
        <p:nvSpPr>
          <p:cNvPr id="7" name="Title 6"/>
          <p:cNvSpPr>
            <a:spLocks noGrp="1"/>
          </p:cNvSpPr>
          <p:nvPr>
            <p:ph type="title"/>
          </p:nvPr>
        </p:nvSpPr>
        <p:spPr>
          <a:xfrm>
            <a:off x="838200" y="521369"/>
            <a:ext cx="9210040" cy="1343037"/>
          </a:xfrm>
        </p:spPr>
        <p:txBody>
          <a:bodyPr/>
          <a:lstStyle/>
          <a:p>
            <a:r>
              <a:rPr lang="en-US" dirty="0"/>
              <a:t>Click to edit Master title style</a:t>
            </a:r>
          </a:p>
        </p:txBody>
      </p:sp>
      <p:sp>
        <p:nvSpPr>
          <p:cNvPr id="11" name="Text Placeholder 2">
            <a:extLst>
              <a:ext uri="{FF2B5EF4-FFF2-40B4-BE49-F238E27FC236}">
                <a16:creationId xmlns:a16="http://schemas.microsoft.com/office/drawing/2014/main" id="{37E151CA-4CD7-4145-A9DE-CB4ADED55C26}"/>
              </a:ext>
            </a:extLst>
          </p:cNvPr>
          <p:cNvSpPr>
            <a:spLocks noGrp="1"/>
          </p:cNvSpPr>
          <p:nvPr>
            <p:ph type="body" idx="12" hasCustomPrompt="1"/>
          </p:nvPr>
        </p:nvSpPr>
        <p:spPr>
          <a:xfrm>
            <a:off x="5879976" y="2244294"/>
            <a:ext cx="4657824" cy="3224179"/>
          </a:xfrm>
          <a:prstGeom prst="rect">
            <a:avLst/>
          </a:prstGeom>
        </p:spPr>
        <p:txBody>
          <a:bodyPr/>
          <a:lstStyle>
            <a:lvl1pPr marL="0" marR="0" indent="0" algn="l" defTabSz="914172" rtl="0" eaLnBrk="1" fontAlgn="auto" latinLnBrk="0" hangingPunct="1">
              <a:lnSpc>
                <a:spcPts val="2860"/>
              </a:lnSpc>
              <a:spcBef>
                <a:spcPts val="1000"/>
              </a:spcBef>
              <a:spcAft>
                <a:spcPts val="0"/>
              </a:spcAft>
              <a:buClrTx/>
              <a:buSzTx/>
              <a:buFont typeface="Arial"/>
              <a:buNone/>
              <a:tabLst/>
              <a:defRPr sz="1600">
                <a:solidFill>
                  <a:srgbClr val="666666"/>
                </a:solidFill>
                <a:latin typeface="Roboto Light"/>
                <a:cs typeface="Roboto Light"/>
              </a:defRPr>
            </a:lvl1pPr>
            <a:lvl2pPr marL="457086" indent="0">
              <a:buNone/>
              <a:defRPr sz="2000">
                <a:solidFill>
                  <a:schemeClr val="tx1">
                    <a:tint val="75000"/>
                  </a:schemeClr>
                </a:solidFill>
              </a:defRPr>
            </a:lvl2pPr>
            <a:lvl3pPr marL="914172"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marL="0" marR="0" lvl="0" indent="0" algn="l" defTabSz="914172" rtl="0" eaLnBrk="1" fontAlgn="auto" latinLnBrk="0" hangingPunct="1">
              <a:lnSpc>
                <a:spcPts val="2360"/>
              </a:lnSpc>
              <a:spcBef>
                <a:spcPts val="1000"/>
              </a:spcBef>
              <a:spcAft>
                <a:spcPts val="0"/>
              </a:spcAft>
              <a:buClrTx/>
              <a:buSzTx/>
              <a:buFont typeface="Arial"/>
              <a:buNone/>
              <a:tabLst/>
              <a:defRPr/>
            </a:pPr>
            <a:r>
              <a:rPr lang="en-US" dirty="0"/>
              <a:t>Edit Master text styles</a:t>
            </a:r>
          </a:p>
        </p:txBody>
      </p:sp>
      <p:pic>
        <p:nvPicPr>
          <p:cNvPr id="8" name="Picture 7" descr="SAI logo.png">
            <a:extLst>
              <a:ext uri="{FF2B5EF4-FFF2-40B4-BE49-F238E27FC236}">
                <a16:creationId xmlns:a16="http://schemas.microsoft.com/office/drawing/2014/main" id="{1E5BC9FA-98EA-0048-A901-662C813FC2C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6213"/>
          <a:stretch/>
        </p:blipFill>
        <p:spPr>
          <a:xfrm>
            <a:off x="9661878" y="6059250"/>
            <a:ext cx="2072922" cy="318105"/>
          </a:xfrm>
          <a:prstGeom prst="rect">
            <a:avLst/>
          </a:prstGeom>
        </p:spPr>
      </p:pic>
    </p:spTree>
    <p:extLst>
      <p:ext uri="{BB962C8B-B14F-4D97-AF65-F5344CB8AC3E}">
        <p14:creationId xmlns:p14="http://schemas.microsoft.com/office/powerpoint/2010/main" val="37985068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AI_section (photo 1)">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userDrawn="1"/>
        </p:nvPicPr>
        <p:blipFill rotWithShape="1">
          <a:blip r:embed="rId3">
            <a:extLst>
              <a:ext uri="{28A0092B-C50C-407E-A947-70E740481C1C}">
                <a14:useLocalDpi xmlns:a14="http://schemas.microsoft.com/office/drawing/2010/main" val="0"/>
              </a:ext>
            </a:extLst>
          </a:blip>
          <a:srcRect b="36213"/>
          <a:stretch/>
        </p:blipFill>
        <p:spPr>
          <a:xfrm>
            <a:off x="9661878" y="6059250"/>
            <a:ext cx="2072922" cy="318105"/>
          </a:xfrm>
          <a:prstGeom prst="rect">
            <a:avLst/>
          </a:prstGeom>
        </p:spPr>
      </p:pic>
      <p:sp>
        <p:nvSpPr>
          <p:cNvPr id="12" name="Title 9"/>
          <p:cNvSpPr>
            <a:spLocks noGrp="1"/>
          </p:cNvSpPr>
          <p:nvPr>
            <p:ph type="title" hasCustomPrompt="1"/>
          </p:nvPr>
        </p:nvSpPr>
        <p:spPr>
          <a:xfrm>
            <a:off x="4295801" y="1747521"/>
            <a:ext cx="6987147" cy="1879063"/>
          </a:xfrm>
        </p:spPr>
        <p:txBody>
          <a:bodyPr>
            <a:normAutofit/>
          </a:bodyPr>
          <a:lstStyle>
            <a:lvl1pPr>
              <a:defRPr sz="3799" baseline="0">
                <a:solidFill>
                  <a:schemeClr val="bg1"/>
                </a:solidFill>
              </a:defRPr>
            </a:lvl1pPr>
          </a:lstStyle>
          <a:p>
            <a:r>
              <a:rPr lang="en-US" dirty="0"/>
              <a:t>Click to edit</a:t>
            </a:r>
            <a:br>
              <a:rPr lang="en-US" dirty="0"/>
            </a:br>
            <a:r>
              <a:rPr lang="en-US" dirty="0"/>
              <a:t>Master title style</a:t>
            </a:r>
          </a:p>
        </p:txBody>
      </p:sp>
    </p:spTree>
    <p:extLst>
      <p:ext uri="{BB962C8B-B14F-4D97-AF65-F5344CB8AC3E}">
        <p14:creationId xmlns:p14="http://schemas.microsoft.com/office/powerpoint/2010/main" val="23178700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AI_section (photo 2)">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userDrawn="1"/>
        </p:nvPicPr>
        <p:blipFill rotWithShape="1">
          <a:blip r:embed="rId3">
            <a:extLst>
              <a:ext uri="{28A0092B-C50C-407E-A947-70E740481C1C}">
                <a14:useLocalDpi xmlns:a14="http://schemas.microsoft.com/office/drawing/2010/main" val="0"/>
              </a:ext>
            </a:extLst>
          </a:blip>
          <a:srcRect b="36213"/>
          <a:stretch/>
        </p:blipFill>
        <p:spPr>
          <a:xfrm>
            <a:off x="9661878" y="6059250"/>
            <a:ext cx="2072922" cy="318105"/>
          </a:xfrm>
          <a:prstGeom prst="rect">
            <a:avLst/>
          </a:prstGeom>
        </p:spPr>
      </p:pic>
      <p:sp>
        <p:nvSpPr>
          <p:cNvPr id="12" name="Title 9"/>
          <p:cNvSpPr>
            <a:spLocks noGrp="1"/>
          </p:cNvSpPr>
          <p:nvPr>
            <p:ph type="title" hasCustomPrompt="1"/>
          </p:nvPr>
        </p:nvSpPr>
        <p:spPr>
          <a:xfrm>
            <a:off x="4295801" y="1747521"/>
            <a:ext cx="6987147" cy="1879063"/>
          </a:xfrm>
        </p:spPr>
        <p:txBody>
          <a:bodyPr>
            <a:normAutofit/>
          </a:bodyPr>
          <a:lstStyle>
            <a:lvl1pPr>
              <a:defRPr sz="3799" baseline="0">
                <a:solidFill>
                  <a:schemeClr val="bg1"/>
                </a:solidFill>
              </a:defRPr>
            </a:lvl1pPr>
          </a:lstStyle>
          <a:p>
            <a:r>
              <a:rPr lang="en-US" dirty="0"/>
              <a:t>Click to edit</a:t>
            </a:r>
            <a:br>
              <a:rPr lang="en-US" dirty="0"/>
            </a:br>
            <a:r>
              <a:rPr lang="en-US" dirty="0"/>
              <a:t>Master title style</a:t>
            </a:r>
          </a:p>
        </p:txBody>
      </p:sp>
    </p:spTree>
    <p:extLst>
      <p:ext uri="{BB962C8B-B14F-4D97-AF65-F5344CB8AC3E}">
        <p14:creationId xmlns:p14="http://schemas.microsoft.com/office/powerpoint/2010/main" val="13178490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AI_section (photo 3)">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userDrawn="1"/>
        </p:nvPicPr>
        <p:blipFill rotWithShape="1">
          <a:blip r:embed="rId3">
            <a:extLst>
              <a:ext uri="{28A0092B-C50C-407E-A947-70E740481C1C}">
                <a14:useLocalDpi xmlns:a14="http://schemas.microsoft.com/office/drawing/2010/main" val="0"/>
              </a:ext>
            </a:extLst>
          </a:blip>
          <a:srcRect b="36213"/>
          <a:stretch/>
        </p:blipFill>
        <p:spPr>
          <a:xfrm>
            <a:off x="9661878" y="6059250"/>
            <a:ext cx="2072922" cy="318105"/>
          </a:xfrm>
          <a:prstGeom prst="rect">
            <a:avLst/>
          </a:prstGeom>
        </p:spPr>
      </p:pic>
      <p:sp>
        <p:nvSpPr>
          <p:cNvPr id="12" name="Title 9"/>
          <p:cNvSpPr>
            <a:spLocks noGrp="1"/>
          </p:cNvSpPr>
          <p:nvPr>
            <p:ph type="title" hasCustomPrompt="1"/>
          </p:nvPr>
        </p:nvSpPr>
        <p:spPr>
          <a:xfrm>
            <a:off x="4295801" y="1747521"/>
            <a:ext cx="6987147" cy="1879063"/>
          </a:xfrm>
        </p:spPr>
        <p:txBody>
          <a:bodyPr>
            <a:normAutofit/>
          </a:bodyPr>
          <a:lstStyle>
            <a:lvl1pPr>
              <a:defRPr sz="3799" baseline="0">
                <a:solidFill>
                  <a:schemeClr val="bg1"/>
                </a:solidFill>
              </a:defRPr>
            </a:lvl1pPr>
          </a:lstStyle>
          <a:p>
            <a:r>
              <a:rPr lang="en-US" dirty="0"/>
              <a:t>Click to edit</a:t>
            </a:r>
            <a:br>
              <a:rPr lang="en-US" dirty="0"/>
            </a:br>
            <a:r>
              <a:rPr lang="en-US" dirty="0"/>
              <a:t>Master title style</a:t>
            </a:r>
          </a:p>
        </p:txBody>
      </p:sp>
    </p:spTree>
    <p:extLst>
      <p:ext uri="{BB962C8B-B14F-4D97-AF65-F5344CB8AC3E}">
        <p14:creationId xmlns:p14="http://schemas.microsoft.com/office/powerpoint/2010/main" val="2509356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B847291-ECEA-46F2-B7AE-9D446DA3B980}"/>
              </a:ext>
            </a:extLst>
          </p:cNvPr>
          <p:cNvSpPr>
            <a:spLocks noGrp="1" noChangeArrowheads="1"/>
          </p:cNvSpPr>
          <p:nvPr>
            <p:ph type="dt" sz="half" idx="10"/>
          </p:nvPr>
        </p:nvSpPr>
        <p:spPr>
          <a:ln/>
        </p:spPr>
        <p:txBody>
          <a:bodyPr/>
          <a:lstStyle>
            <a:lvl1pPr>
              <a:defRPr/>
            </a:lvl1pPr>
          </a:lstStyle>
          <a:p>
            <a:pPr>
              <a:defRPr/>
            </a:pPr>
            <a:fld id="{EAE8D06E-ED43-467C-9446-2E96A5F3049E}" type="datetime1">
              <a:rPr lang="en-US" smtClean="0"/>
              <a:t>2/3/2022</a:t>
            </a:fld>
            <a:endParaRPr lang="en-US"/>
          </a:p>
        </p:txBody>
      </p:sp>
      <p:sp>
        <p:nvSpPr>
          <p:cNvPr id="8" name="Rectangle 5">
            <a:extLst>
              <a:ext uri="{FF2B5EF4-FFF2-40B4-BE49-F238E27FC236}">
                <a16:creationId xmlns:a16="http://schemas.microsoft.com/office/drawing/2014/main" id="{79F349C9-7B1B-4E88-9B8A-8E3B78CAA6E0}"/>
              </a:ext>
            </a:extLst>
          </p:cNvPr>
          <p:cNvSpPr>
            <a:spLocks noGrp="1" noChangeArrowheads="1"/>
          </p:cNvSpPr>
          <p:nvPr>
            <p:ph type="ftr" sz="quarter" idx="11"/>
          </p:nvPr>
        </p:nvSpPr>
        <p:spPr>
          <a:ln/>
        </p:spPr>
        <p:txBody>
          <a:bodyPr/>
          <a:lstStyle>
            <a:lvl1pPr>
              <a:defRPr/>
            </a:lvl1pPr>
          </a:lstStyle>
          <a:p>
            <a:pPr>
              <a:defRPr/>
            </a:pPr>
            <a:r>
              <a:rPr lang="en-US"/>
              <a:t>2021</a:t>
            </a:r>
          </a:p>
        </p:txBody>
      </p:sp>
      <p:sp>
        <p:nvSpPr>
          <p:cNvPr id="9" name="Rectangle 6">
            <a:extLst>
              <a:ext uri="{FF2B5EF4-FFF2-40B4-BE49-F238E27FC236}">
                <a16:creationId xmlns:a16="http://schemas.microsoft.com/office/drawing/2014/main" id="{5D68ED40-196C-4197-85A6-B162EAF716C8}"/>
              </a:ext>
            </a:extLst>
          </p:cNvPr>
          <p:cNvSpPr>
            <a:spLocks noGrp="1" noChangeArrowheads="1"/>
          </p:cNvSpPr>
          <p:nvPr>
            <p:ph type="sldNum" sz="quarter" idx="12"/>
          </p:nvPr>
        </p:nvSpPr>
        <p:spPr>
          <a:ln/>
        </p:spPr>
        <p:txBody>
          <a:bodyPr/>
          <a:lstStyle>
            <a:lvl1pPr>
              <a:defRPr/>
            </a:lvl1pPr>
          </a:lstStyle>
          <a:p>
            <a:pPr>
              <a:defRPr/>
            </a:pPr>
            <a:fld id="{9D72A1F4-54DE-4589-9628-7D4EE44DDB80}" type="slidenum">
              <a:rPr lang="en-US" altLang="en-US"/>
              <a:pPr>
                <a:defRPr/>
              </a:pPr>
              <a:t>‹#›</a:t>
            </a:fld>
            <a:endParaRPr lang="en-US" altLang="en-US"/>
          </a:p>
        </p:txBody>
      </p:sp>
    </p:spTree>
    <p:extLst>
      <p:ext uri="{BB962C8B-B14F-4D97-AF65-F5344CB8AC3E}">
        <p14:creationId xmlns:p14="http://schemas.microsoft.com/office/powerpoint/2010/main" val="27223021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AI_section (photo 4)">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userDrawn="1"/>
        </p:nvPicPr>
        <p:blipFill rotWithShape="1">
          <a:blip r:embed="rId3">
            <a:extLst>
              <a:ext uri="{28A0092B-C50C-407E-A947-70E740481C1C}">
                <a14:useLocalDpi xmlns:a14="http://schemas.microsoft.com/office/drawing/2010/main" val="0"/>
              </a:ext>
            </a:extLst>
          </a:blip>
          <a:srcRect b="36213"/>
          <a:stretch/>
        </p:blipFill>
        <p:spPr>
          <a:xfrm>
            <a:off x="9661878" y="6059250"/>
            <a:ext cx="2072922" cy="318105"/>
          </a:xfrm>
          <a:prstGeom prst="rect">
            <a:avLst/>
          </a:prstGeom>
        </p:spPr>
      </p:pic>
      <p:sp>
        <p:nvSpPr>
          <p:cNvPr id="12" name="Title 9"/>
          <p:cNvSpPr>
            <a:spLocks noGrp="1"/>
          </p:cNvSpPr>
          <p:nvPr>
            <p:ph type="title" hasCustomPrompt="1"/>
          </p:nvPr>
        </p:nvSpPr>
        <p:spPr>
          <a:xfrm>
            <a:off x="4295801" y="1747521"/>
            <a:ext cx="6987147" cy="1879063"/>
          </a:xfrm>
        </p:spPr>
        <p:txBody>
          <a:bodyPr>
            <a:normAutofit/>
          </a:bodyPr>
          <a:lstStyle>
            <a:lvl1pPr>
              <a:defRPr sz="3799" baseline="0">
                <a:solidFill>
                  <a:schemeClr val="bg1"/>
                </a:solidFill>
              </a:defRPr>
            </a:lvl1pPr>
          </a:lstStyle>
          <a:p>
            <a:r>
              <a:rPr lang="en-US" dirty="0"/>
              <a:t>Click to edit</a:t>
            </a:r>
            <a:br>
              <a:rPr lang="en-US" dirty="0"/>
            </a:br>
            <a:r>
              <a:rPr lang="en-US" dirty="0"/>
              <a:t>Master title style</a:t>
            </a:r>
          </a:p>
        </p:txBody>
      </p:sp>
    </p:spTree>
    <p:extLst>
      <p:ext uri="{BB962C8B-B14F-4D97-AF65-F5344CB8AC3E}">
        <p14:creationId xmlns:p14="http://schemas.microsoft.com/office/powerpoint/2010/main" val="30281076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AI_section (photo 5)">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userDrawn="1"/>
        </p:nvPicPr>
        <p:blipFill rotWithShape="1">
          <a:blip r:embed="rId3">
            <a:extLst>
              <a:ext uri="{28A0092B-C50C-407E-A947-70E740481C1C}">
                <a14:useLocalDpi xmlns:a14="http://schemas.microsoft.com/office/drawing/2010/main" val="0"/>
              </a:ext>
            </a:extLst>
          </a:blip>
          <a:srcRect b="36213"/>
          <a:stretch/>
        </p:blipFill>
        <p:spPr>
          <a:xfrm>
            <a:off x="9661878" y="6059250"/>
            <a:ext cx="2072922" cy="318105"/>
          </a:xfrm>
          <a:prstGeom prst="rect">
            <a:avLst/>
          </a:prstGeom>
        </p:spPr>
      </p:pic>
      <p:sp>
        <p:nvSpPr>
          <p:cNvPr id="12" name="Title 9"/>
          <p:cNvSpPr>
            <a:spLocks noGrp="1"/>
          </p:cNvSpPr>
          <p:nvPr>
            <p:ph type="title" hasCustomPrompt="1"/>
          </p:nvPr>
        </p:nvSpPr>
        <p:spPr>
          <a:xfrm>
            <a:off x="4295801" y="1747521"/>
            <a:ext cx="6987147" cy="1879063"/>
          </a:xfrm>
        </p:spPr>
        <p:txBody>
          <a:bodyPr>
            <a:normAutofit/>
          </a:bodyPr>
          <a:lstStyle>
            <a:lvl1pPr>
              <a:defRPr sz="3799" baseline="0">
                <a:solidFill>
                  <a:schemeClr val="bg1"/>
                </a:solidFill>
              </a:defRPr>
            </a:lvl1pPr>
          </a:lstStyle>
          <a:p>
            <a:r>
              <a:rPr lang="en-US" dirty="0"/>
              <a:t>Click to edit</a:t>
            </a:r>
            <a:br>
              <a:rPr lang="en-US" dirty="0"/>
            </a:br>
            <a:r>
              <a:rPr lang="en-US" dirty="0"/>
              <a:t>Master title style</a:t>
            </a:r>
          </a:p>
        </p:txBody>
      </p:sp>
    </p:spTree>
    <p:extLst>
      <p:ext uri="{BB962C8B-B14F-4D97-AF65-F5344CB8AC3E}">
        <p14:creationId xmlns:p14="http://schemas.microsoft.com/office/powerpoint/2010/main" val="24306951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AI_section (blu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itle 9"/>
          <p:cNvSpPr>
            <a:spLocks noGrp="1"/>
          </p:cNvSpPr>
          <p:nvPr userDrawn="1">
            <p:ph type="title" hasCustomPrompt="1"/>
          </p:nvPr>
        </p:nvSpPr>
        <p:spPr>
          <a:xfrm>
            <a:off x="4295800" y="1747521"/>
            <a:ext cx="7000516" cy="1879063"/>
          </a:xfrm>
        </p:spPr>
        <p:txBody>
          <a:bodyPr>
            <a:normAutofit/>
          </a:bodyPr>
          <a:lstStyle>
            <a:lvl1pPr>
              <a:defRPr sz="3799" baseline="0">
                <a:solidFill>
                  <a:schemeClr val="bg1"/>
                </a:solidFill>
              </a:defRPr>
            </a:lvl1pPr>
          </a:lstStyle>
          <a:p>
            <a:r>
              <a:rPr lang="en-US" dirty="0"/>
              <a:t>Click to edit</a:t>
            </a:r>
            <a:br>
              <a:rPr lang="en-US" dirty="0"/>
            </a:br>
            <a:r>
              <a:rPr lang="en-US" dirty="0"/>
              <a:t>Master title style</a:t>
            </a:r>
          </a:p>
        </p:txBody>
      </p:sp>
      <p:pic>
        <p:nvPicPr>
          <p:cNvPr id="5" name="Picture 4">
            <a:extLst>
              <a:ext uri="{FF2B5EF4-FFF2-40B4-BE49-F238E27FC236}">
                <a16:creationId xmlns:a16="http://schemas.microsoft.com/office/drawing/2014/main" id="{06F6C3F4-A51A-8547-9F4D-785BFCFEE03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36213"/>
          <a:stretch/>
        </p:blipFill>
        <p:spPr>
          <a:xfrm>
            <a:off x="9661878" y="6059250"/>
            <a:ext cx="2072922" cy="318105"/>
          </a:xfrm>
          <a:prstGeom prst="rect">
            <a:avLst/>
          </a:prstGeom>
        </p:spPr>
      </p:pic>
    </p:spTree>
    <p:extLst>
      <p:ext uri="{BB962C8B-B14F-4D97-AF65-F5344CB8AC3E}">
        <p14:creationId xmlns:p14="http://schemas.microsoft.com/office/powerpoint/2010/main" val="33747047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AI_section (green)">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itle 9"/>
          <p:cNvSpPr>
            <a:spLocks noGrp="1"/>
          </p:cNvSpPr>
          <p:nvPr>
            <p:ph type="title" hasCustomPrompt="1"/>
          </p:nvPr>
        </p:nvSpPr>
        <p:spPr>
          <a:xfrm>
            <a:off x="4295801" y="1747521"/>
            <a:ext cx="6987147" cy="1879063"/>
          </a:xfrm>
        </p:spPr>
        <p:txBody>
          <a:bodyPr>
            <a:normAutofit/>
          </a:bodyPr>
          <a:lstStyle>
            <a:lvl1pPr>
              <a:defRPr sz="3799" baseline="0">
                <a:solidFill>
                  <a:schemeClr val="bg1"/>
                </a:solidFill>
              </a:defRPr>
            </a:lvl1pPr>
          </a:lstStyle>
          <a:p>
            <a:r>
              <a:rPr lang="en-US" dirty="0"/>
              <a:t>Click to edit</a:t>
            </a:r>
            <a:br>
              <a:rPr lang="en-US" dirty="0"/>
            </a:br>
            <a:r>
              <a:rPr lang="en-US" dirty="0"/>
              <a:t>Master title style</a:t>
            </a:r>
          </a:p>
        </p:txBody>
      </p:sp>
      <p:pic>
        <p:nvPicPr>
          <p:cNvPr id="5" name="Picture 4">
            <a:extLst>
              <a:ext uri="{FF2B5EF4-FFF2-40B4-BE49-F238E27FC236}">
                <a16:creationId xmlns:a16="http://schemas.microsoft.com/office/drawing/2014/main" id="{830AEB43-3170-694D-9A67-F46A6CC7553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36213"/>
          <a:stretch/>
        </p:blipFill>
        <p:spPr>
          <a:xfrm>
            <a:off x="9661878" y="6059250"/>
            <a:ext cx="2072922" cy="318105"/>
          </a:xfrm>
          <a:prstGeom prst="rect">
            <a:avLst/>
          </a:prstGeom>
        </p:spPr>
      </p:pic>
    </p:spTree>
    <p:extLst>
      <p:ext uri="{BB962C8B-B14F-4D97-AF65-F5344CB8AC3E}">
        <p14:creationId xmlns:p14="http://schemas.microsoft.com/office/powerpoint/2010/main" val="1953620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SAI_copy with image 2">
    <p:spTree>
      <p:nvGrpSpPr>
        <p:cNvPr id="1" name=""/>
        <p:cNvGrpSpPr/>
        <p:nvPr/>
      </p:nvGrpSpPr>
      <p:grpSpPr>
        <a:xfrm>
          <a:off x="0" y="0"/>
          <a:ext cx="0" cy="0"/>
          <a:chOff x="0" y="0"/>
          <a:chExt cx="0" cy="0"/>
        </a:xfrm>
      </p:grpSpPr>
      <p:sp>
        <p:nvSpPr>
          <p:cNvPr id="11" name="Text Placeholder 10"/>
          <p:cNvSpPr>
            <a:spLocks noGrp="1"/>
          </p:cNvSpPr>
          <p:nvPr>
            <p:ph type="body" sz="quarter" idx="13" hasCustomPrompt="1"/>
          </p:nvPr>
        </p:nvSpPr>
        <p:spPr>
          <a:xfrm>
            <a:off x="833794" y="2001084"/>
            <a:ext cx="5277148" cy="2950572"/>
          </a:xfrm>
          <a:prstGeom prst="rect">
            <a:avLst/>
          </a:prstGeom>
        </p:spPr>
        <p:txBody>
          <a:bodyPr>
            <a:noAutofit/>
          </a:bodyPr>
          <a:lstStyle>
            <a:lvl1pPr marL="0" indent="0">
              <a:buFontTx/>
              <a:buNone/>
              <a:defRPr sz="1800" baseline="0">
                <a:solidFill>
                  <a:srgbClr val="666666"/>
                </a:solidFill>
                <a:latin typeface="Roboto Light"/>
                <a:cs typeface="Roboto Light"/>
              </a:defRPr>
            </a:lvl1pPr>
            <a:lvl2pPr marL="0" indent="0">
              <a:buFontTx/>
              <a:buNone/>
              <a:defRPr sz="1800"/>
            </a:lvl2pPr>
            <a:lvl3pPr marL="0" indent="0">
              <a:buFontTx/>
              <a:buNone/>
              <a:defRPr sz="1800"/>
            </a:lvl3pPr>
            <a:lvl4pPr marL="0" indent="0">
              <a:buFontTx/>
              <a:buNone/>
              <a:defRPr sz="1800"/>
            </a:lvl4pPr>
            <a:lvl5pPr marL="0" indent="0">
              <a:buFontTx/>
              <a:buNone/>
              <a:defRPr sz="1800"/>
            </a:lvl5pPr>
            <a:lvl6pPr marL="0" indent="0">
              <a:buFontTx/>
              <a:buNone/>
              <a:defRPr sz="1800"/>
            </a:lvl6pPr>
            <a:lvl7pPr marL="0" indent="0">
              <a:buFontTx/>
              <a:buNone/>
              <a:defRPr sz="1800"/>
            </a:lvl7pPr>
            <a:lvl8pPr marL="0" indent="0">
              <a:buFontTx/>
              <a:buNone/>
              <a:defRPr sz="1800"/>
            </a:lvl8pPr>
            <a:lvl9pPr marL="0" indent="0">
              <a:buFontTx/>
              <a:buNone/>
              <a:defRPr sz="1800"/>
            </a:lvl9pPr>
          </a:lstStyle>
          <a:p>
            <a:pPr lvl="0"/>
            <a:r>
              <a:rPr lang="en-US" dirty="0"/>
              <a:t>Add your body copy here</a:t>
            </a:r>
          </a:p>
        </p:txBody>
      </p:sp>
      <p:sp>
        <p:nvSpPr>
          <p:cNvPr id="4" name="Picture Placeholder 3"/>
          <p:cNvSpPr>
            <a:spLocks noGrp="1"/>
          </p:cNvSpPr>
          <p:nvPr>
            <p:ph type="pic" sz="quarter" idx="14"/>
          </p:nvPr>
        </p:nvSpPr>
        <p:spPr>
          <a:xfrm>
            <a:off x="6798235" y="866588"/>
            <a:ext cx="5393766" cy="4706470"/>
          </a:xfrm>
          <a:prstGeom prst="rect">
            <a:avLst/>
          </a:prstGeom>
        </p:spPr>
        <p:txBody>
          <a:bodyPr vert="horz"/>
          <a:lstStyle>
            <a:lvl1pPr>
              <a:defRPr>
                <a:solidFill>
                  <a:srgbClr val="45B29D"/>
                </a:solidFill>
              </a:defRPr>
            </a:lvl1pPr>
          </a:lstStyle>
          <a:p>
            <a:endParaRPr lang="en-US" dirty="0"/>
          </a:p>
        </p:txBody>
      </p:sp>
      <p:sp>
        <p:nvSpPr>
          <p:cNvPr id="9" name="Title 9"/>
          <p:cNvSpPr>
            <a:spLocks noGrp="1"/>
          </p:cNvSpPr>
          <p:nvPr>
            <p:ph type="title" hasCustomPrompt="1"/>
          </p:nvPr>
        </p:nvSpPr>
        <p:spPr>
          <a:xfrm>
            <a:off x="830395" y="534737"/>
            <a:ext cx="5280548" cy="1344326"/>
          </a:xfrm>
        </p:spPr>
        <p:txBody>
          <a:bodyPr>
            <a:normAutofit/>
          </a:bodyPr>
          <a:lstStyle>
            <a:lvl1pPr>
              <a:defRPr sz="3799" baseline="0">
                <a:solidFill>
                  <a:schemeClr val="tx1"/>
                </a:solidFill>
              </a:defRPr>
            </a:lvl1pPr>
          </a:lstStyle>
          <a:p>
            <a:r>
              <a:rPr lang="en-US" dirty="0"/>
              <a:t>Headline goes here</a:t>
            </a:r>
          </a:p>
        </p:txBody>
      </p:sp>
      <p:pic>
        <p:nvPicPr>
          <p:cNvPr id="6" name="Picture 5" descr="SAI logo.png">
            <a:extLst>
              <a:ext uri="{FF2B5EF4-FFF2-40B4-BE49-F238E27FC236}">
                <a16:creationId xmlns:a16="http://schemas.microsoft.com/office/drawing/2014/main" id="{3948A372-79DD-A144-984E-0B6F6481CA2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6213"/>
          <a:stretch/>
        </p:blipFill>
        <p:spPr>
          <a:xfrm>
            <a:off x="9661878" y="6059250"/>
            <a:ext cx="2072922" cy="318105"/>
          </a:xfrm>
          <a:prstGeom prst="rect">
            <a:avLst/>
          </a:prstGeom>
        </p:spPr>
      </p:pic>
    </p:spTree>
    <p:extLst>
      <p:ext uri="{BB962C8B-B14F-4D97-AF65-F5344CB8AC3E}">
        <p14:creationId xmlns:p14="http://schemas.microsoft.com/office/powerpoint/2010/main" val="40966667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AI_Cover 1">
  <p:cSld name="1_SAI_Cover 1">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 name="Google Shape;13;p2"/>
          <p:cNvSpPr txBox="1">
            <a:spLocks noGrp="1"/>
          </p:cNvSpPr>
          <p:nvPr>
            <p:ph type="ctrTitle"/>
          </p:nvPr>
        </p:nvSpPr>
        <p:spPr>
          <a:xfrm>
            <a:off x="6413549" y="1226473"/>
            <a:ext cx="3920112" cy="23876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rgbClr val="0C0C0C"/>
              </a:buClr>
              <a:buSzPts val="3800"/>
              <a:buFont typeface="Roboto Thin"/>
              <a:buNone/>
              <a:defRPr sz="3799" b="0" i="0" u="none" strike="noStrike" cap="none">
                <a:solidFill>
                  <a:srgbClr val="0C0C0C"/>
                </a:solidFill>
                <a:latin typeface="Roboto Thin"/>
                <a:ea typeface="Roboto Thin"/>
                <a:cs typeface="Roboto Thin"/>
                <a:sym typeface="Roboto Th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 name="Google Shape;14;p2"/>
          <p:cNvSpPr txBox="1">
            <a:spLocks noGrp="1"/>
          </p:cNvSpPr>
          <p:nvPr>
            <p:ph type="subTitle" idx="1"/>
          </p:nvPr>
        </p:nvSpPr>
        <p:spPr>
          <a:xfrm>
            <a:off x="6425668" y="3972094"/>
            <a:ext cx="5264077" cy="853907"/>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D0D0D"/>
              </a:buClr>
              <a:buSzPts val="1800"/>
              <a:buFont typeface="Arial"/>
              <a:buNone/>
              <a:defRPr sz="1800" b="0" i="0" u="none" strike="noStrike" cap="none">
                <a:solidFill>
                  <a:srgbClr val="0D0D0D"/>
                </a:solidFill>
                <a:latin typeface="Roboto Thin"/>
                <a:ea typeface="Roboto Thin"/>
                <a:cs typeface="Roboto Thin"/>
                <a:sym typeface="Roboto Thin"/>
              </a:defRPr>
            </a:lvl1pPr>
            <a:lvl2pPr marR="0" lvl="1" algn="ctr" rtl="0">
              <a:lnSpc>
                <a:spcPct val="90000"/>
              </a:lnSpc>
              <a:spcBef>
                <a:spcPts val="500"/>
              </a:spcBef>
              <a:spcAft>
                <a:spcPts val="0"/>
              </a:spcAft>
              <a:buClr>
                <a:srgbClr val="666666"/>
              </a:buClr>
              <a:buSzPts val="2000"/>
              <a:buFont typeface="Courier New"/>
              <a:buNone/>
              <a:defRPr sz="2000" b="0" i="0" u="none" strike="noStrike" cap="none">
                <a:solidFill>
                  <a:srgbClr val="666666"/>
                </a:solidFill>
                <a:latin typeface="Roboto Light"/>
                <a:ea typeface="Roboto Light"/>
                <a:cs typeface="Roboto Light"/>
                <a:sym typeface="Roboto Light"/>
              </a:defRPr>
            </a:lvl2pPr>
            <a:lvl3pPr marR="0" lvl="2" algn="ctr" rtl="0">
              <a:lnSpc>
                <a:spcPct val="90000"/>
              </a:lnSpc>
              <a:spcBef>
                <a:spcPts val="500"/>
              </a:spcBef>
              <a:spcAft>
                <a:spcPts val="0"/>
              </a:spcAft>
              <a:buClr>
                <a:srgbClr val="666666"/>
              </a:buClr>
              <a:buSzPts val="1800"/>
              <a:buFont typeface="Arial"/>
              <a:buNone/>
              <a:defRPr sz="1800" b="0" i="0" u="none" strike="noStrike" cap="none">
                <a:solidFill>
                  <a:srgbClr val="666666"/>
                </a:solidFill>
                <a:latin typeface="Roboto Light"/>
                <a:ea typeface="Roboto Light"/>
                <a:cs typeface="Roboto Light"/>
                <a:sym typeface="Roboto Light"/>
              </a:defRPr>
            </a:lvl3pPr>
            <a:lvl4pPr marR="0" lvl="3" algn="ctr" rtl="0">
              <a:lnSpc>
                <a:spcPct val="90000"/>
              </a:lnSpc>
              <a:spcBef>
                <a:spcPts val="500"/>
              </a:spcBef>
              <a:spcAft>
                <a:spcPts val="0"/>
              </a:spcAft>
              <a:buClr>
                <a:srgbClr val="666666"/>
              </a:buClr>
              <a:buSzPts val="1600"/>
              <a:buFont typeface="Arial"/>
              <a:buNone/>
              <a:defRPr sz="1600" b="0" i="0" u="none" strike="noStrike" cap="none">
                <a:solidFill>
                  <a:srgbClr val="666666"/>
                </a:solidFill>
                <a:latin typeface="Roboto Light"/>
                <a:ea typeface="Roboto Light"/>
                <a:cs typeface="Roboto Light"/>
                <a:sym typeface="Roboto Light"/>
              </a:defRPr>
            </a:lvl4pPr>
            <a:lvl5pPr marR="0" lvl="4" algn="ctr" rtl="0">
              <a:lnSpc>
                <a:spcPct val="90000"/>
              </a:lnSpc>
              <a:spcBef>
                <a:spcPts val="500"/>
              </a:spcBef>
              <a:spcAft>
                <a:spcPts val="0"/>
              </a:spcAft>
              <a:buClr>
                <a:srgbClr val="666666"/>
              </a:buClr>
              <a:buSzPts val="1600"/>
              <a:buFont typeface="Arial"/>
              <a:buNone/>
              <a:defRPr sz="1600" b="0" i="0" u="none" strike="noStrike" cap="none">
                <a:solidFill>
                  <a:srgbClr val="666666"/>
                </a:solidFill>
                <a:latin typeface="Roboto Light"/>
                <a:ea typeface="Roboto Light"/>
                <a:cs typeface="Roboto Light"/>
                <a:sym typeface="Roboto Light"/>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5" name="Google Shape;15;p2"/>
          <p:cNvSpPr txBox="1">
            <a:spLocks noGrp="1"/>
          </p:cNvSpPr>
          <p:nvPr>
            <p:ph type="body" idx="2"/>
          </p:nvPr>
        </p:nvSpPr>
        <p:spPr>
          <a:xfrm>
            <a:off x="6426200" y="5001617"/>
            <a:ext cx="4978400" cy="863600"/>
          </a:xfrm>
          <a:prstGeom prst="rect">
            <a:avLst/>
          </a:prstGeom>
          <a:noFill/>
          <a:ln>
            <a:noFill/>
          </a:ln>
        </p:spPr>
        <p:txBody>
          <a:bodyPr spcFirstLastPara="1" wrap="square" lIns="91425" tIns="45700" rIns="91425" bIns="45700" anchor="t" anchorCtr="0"/>
          <a:lstStyle>
            <a:lvl1pPr marL="457086" marR="0" lvl="0" indent="-228543" algn="l" rtl="0">
              <a:lnSpc>
                <a:spcPct val="90000"/>
              </a:lnSpc>
              <a:spcBef>
                <a:spcPts val="1000"/>
              </a:spcBef>
              <a:spcAft>
                <a:spcPts val="0"/>
              </a:spcAft>
              <a:buClr>
                <a:srgbClr val="666666"/>
              </a:buClr>
              <a:buSzPts val="1400"/>
              <a:buFont typeface="Arial"/>
              <a:buNone/>
              <a:defRPr sz="1400" b="0" i="0" u="none" strike="noStrike" cap="none">
                <a:solidFill>
                  <a:srgbClr val="666666"/>
                </a:solidFill>
                <a:latin typeface="Roboto Light"/>
                <a:ea typeface="Roboto Light"/>
                <a:cs typeface="Roboto Light"/>
                <a:sym typeface="Roboto Light"/>
              </a:defRPr>
            </a:lvl1pPr>
            <a:lvl2pPr marL="914172" marR="0" lvl="1" indent="-380905" algn="l" rtl="0">
              <a:lnSpc>
                <a:spcPct val="90000"/>
              </a:lnSpc>
              <a:spcBef>
                <a:spcPts val="500"/>
              </a:spcBef>
              <a:spcAft>
                <a:spcPts val="0"/>
              </a:spcAft>
              <a:buClr>
                <a:srgbClr val="666666"/>
              </a:buClr>
              <a:buSzPts val="2400"/>
              <a:buFont typeface="Courier New"/>
              <a:buChar char="o"/>
              <a:defRPr sz="2400" b="0" i="0" u="none" strike="noStrike" cap="none">
                <a:solidFill>
                  <a:srgbClr val="666666"/>
                </a:solidFill>
                <a:latin typeface="Roboto Light"/>
                <a:ea typeface="Roboto Light"/>
                <a:cs typeface="Roboto Light"/>
                <a:sym typeface="Roboto Light"/>
              </a:defRPr>
            </a:lvl2pPr>
            <a:lvl3pPr marL="1371257" marR="0" lvl="2" indent="-368208" algn="l" rtl="0">
              <a:lnSpc>
                <a:spcPct val="90000"/>
              </a:lnSpc>
              <a:spcBef>
                <a:spcPts val="500"/>
              </a:spcBef>
              <a:spcAft>
                <a:spcPts val="0"/>
              </a:spcAft>
              <a:buClr>
                <a:srgbClr val="666666"/>
              </a:buClr>
              <a:buSzPts val="2200"/>
              <a:buFont typeface="Arial"/>
              <a:buChar char="•"/>
              <a:defRPr sz="2200" b="0" i="0" u="none" strike="noStrike" cap="none">
                <a:solidFill>
                  <a:srgbClr val="666666"/>
                </a:solidFill>
                <a:latin typeface="Roboto Light"/>
                <a:ea typeface="Roboto Light"/>
                <a:cs typeface="Roboto Light"/>
                <a:sym typeface="Roboto Light"/>
              </a:defRPr>
            </a:lvl3pPr>
            <a:lvl4pPr marL="1828343" marR="0" lvl="3" indent="-355511" algn="l" rtl="0">
              <a:lnSpc>
                <a:spcPct val="90000"/>
              </a:lnSpc>
              <a:spcBef>
                <a:spcPts val="500"/>
              </a:spcBef>
              <a:spcAft>
                <a:spcPts val="0"/>
              </a:spcAft>
              <a:buClr>
                <a:srgbClr val="666666"/>
              </a:buClr>
              <a:buSzPts val="2000"/>
              <a:buFont typeface="Arial"/>
              <a:buChar char="•"/>
              <a:defRPr sz="2000" b="0" i="0" u="none" strike="noStrike" cap="none">
                <a:solidFill>
                  <a:srgbClr val="666666"/>
                </a:solidFill>
                <a:latin typeface="Roboto Light"/>
                <a:ea typeface="Roboto Light"/>
                <a:cs typeface="Roboto Light"/>
                <a:sym typeface="Roboto Light"/>
              </a:defRPr>
            </a:lvl4pPr>
            <a:lvl5pPr marL="2285429" marR="0" lvl="4" indent="-342815" algn="l" rtl="0">
              <a:lnSpc>
                <a:spcPct val="90000"/>
              </a:lnSpc>
              <a:spcBef>
                <a:spcPts val="500"/>
              </a:spcBef>
              <a:spcAft>
                <a:spcPts val="0"/>
              </a:spcAft>
              <a:buClr>
                <a:srgbClr val="666666"/>
              </a:buClr>
              <a:buSzPts val="1800"/>
              <a:buFont typeface="Arial"/>
              <a:buChar char="•"/>
              <a:defRPr sz="1800" b="0" i="0" u="none" strike="noStrike" cap="none">
                <a:solidFill>
                  <a:srgbClr val="666666"/>
                </a:solidFill>
                <a:latin typeface="Roboto Light"/>
                <a:ea typeface="Roboto Light"/>
                <a:cs typeface="Roboto Light"/>
                <a:sym typeface="Roboto Light"/>
              </a:defRPr>
            </a:lvl5pPr>
            <a:lvl6pPr marL="2742514" marR="0" lvl="5" indent="-34281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199600" marR="0" lvl="6" indent="-34281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6686" marR="0" lvl="7" indent="-34281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3772" marR="0" lvl="8" indent="-34281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6" name="Google Shape;16;p2" descr="SAI logo.png"/>
          <p:cNvPicPr preferRelativeResize="0"/>
          <p:nvPr/>
        </p:nvPicPr>
        <p:blipFill rotWithShape="1">
          <a:blip r:embed="rId3">
            <a:alphaModFix/>
          </a:blip>
          <a:srcRect b="36213"/>
          <a:stretch/>
        </p:blipFill>
        <p:spPr>
          <a:xfrm>
            <a:off x="9661878" y="6059250"/>
            <a:ext cx="2072922" cy="318105"/>
          </a:xfrm>
          <a:prstGeom prst="rect">
            <a:avLst/>
          </a:prstGeom>
          <a:noFill/>
          <a:ln>
            <a:noFill/>
          </a:ln>
        </p:spPr>
      </p:pic>
    </p:spTree>
    <p:extLst>
      <p:ext uri="{BB962C8B-B14F-4D97-AF65-F5344CB8AC3E}">
        <p14:creationId xmlns:p14="http://schemas.microsoft.com/office/powerpoint/2010/main" val="5479069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AI_section (photo 1)">
  <p:cSld name="1_SAI_section (photo 1)">
    <p:spTree>
      <p:nvGrpSpPr>
        <p:cNvPr id="1" name="Shape 17"/>
        <p:cNvGrpSpPr/>
        <p:nvPr/>
      </p:nvGrpSpPr>
      <p:grpSpPr>
        <a:xfrm>
          <a:off x="0" y="0"/>
          <a:ext cx="0" cy="0"/>
          <a:chOff x="0" y="0"/>
          <a:chExt cx="0" cy="0"/>
        </a:xfrm>
      </p:grpSpPr>
      <p:pic>
        <p:nvPicPr>
          <p:cNvPr id="18" name="Google Shape;18;p3"/>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9" name="Google Shape;19;p3"/>
          <p:cNvPicPr preferRelativeResize="0"/>
          <p:nvPr/>
        </p:nvPicPr>
        <p:blipFill rotWithShape="1">
          <a:blip r:embed="rId3">
            <a:alphaModFix/>
          </a:blip>
          <a:srcRect b="36213"/>
          <a:stretch/>
        </p:blipFill>
        <p:spPr>
          <a:xfrm>
            <a:off x="9661878" y="6059250"/>
            <a:ext cx="2072922" cy="318105"/>
          </a:xfrm>
          <a:prstGeom prst="rect">
            <a:avLst/>
          </a:prstGeom>
          <a:noFill/>
          <a:ln>
            <a:noFill/>
          </a:ln>
        </p:spPr>
      </p:pic>
      <p:sp>
        <p:nvSpPr>
          <p:cNvPr id="20" name="Google Shape;20;p3"/>
          <p:cNvSpPr txBox="1">
            <a:spLocks noGrp="1"/>
          </p:cNvSpPr>
          <p:nvPr>
            <p:ph type="title"/>
          </p:nvPr>
        </p:nvSpPr>
        <p:spPr>
          <a:xfrm>
            <a:off x="4295801" y="1747521"/>
            <a:ext cx="6987147" cy="1879063"/>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lt1"/>
              </a:buClr>
              <a:buSzPts val="3800"/>
              <a:buFont typeface="Roboto Thin"/>
              <a:buNone/>
              <a:defRPr sz="3799" b="0" i="0" u="none" strike="noStrike" cap="none">
                <a:solidFill>
                  <a:schemeClr val="lt1"/>
                </a:solidFill>
                <a:latin typeface="Roboto Thin"/>
                <a:ea typeface="Roboto Thin"/>
                <a:cs typeface="Roboto Thin"/>
                <a:sym typeface="Roboto Th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11149274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AI_headline subhead body">
  <p:cSld name="SAI_headline subhead body">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0394" y="151675"/>
            <a:ext cx="9107670" cy="1344326"/>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800"/>
              <a:buFont typeface="Roboto Thin"/>
              <a:buNone/>
              <a:defRPr sz="3799" b="0" i="0" u="none" strike="noStrike" cap="none">
                <a:solidFill>
                  <a:schemeClr val="dk1"/>
                </a:solidFill>
                <a:latin typeface="Roboto Thin"/>
                <a:ea typeface="Roboto Thin"/>
                <a:cs typeface="Roboto Thin"/>
                <a:sym typeface="Roboto Th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Google Shape;23;p4"/>
          <p:cNvSpPr txBox="1">
            <a:spLocks noGrp="1"/>
          </p:cNvSpPr>
          <p:nvPr>
            <p:ph type="body" idx="1"/>
          </p:nvPr>
        </p:nvSpPr>
        <p:spPr>
          <a:xfrm>
            <a:off x="830394" y="1588115"/>
            <a:ext cx="9107670" cy="477300"/>
          </a:xfrm>
          <a:prstGeom prst="rect">
            <a:avLst/>
          </a:prstGeom>
          <a:noFill/>
          <a:ln>
            <a:noFill/>
          </a:ln>
        </p:spPr>
        <p:txBody>
          <a:bodyPr spcFirstLastPara="1" wrap="square" lIns="91425" tIns="45700" rIns="137150" bIns="45700" anchor="ctr" anchorCtr="0"/>
          <a:lstStyle>
            <a:lvl1pPr marL="457086" marR="0" lvl="0" indent="-228543" algn="l" rtl="0">
              <a:lnSpc>
                <a:spcPct val="90000"/>
              </a:lnSpc>
              <a:spcBef>
                <a:spcPts val="0"/>
              </a:spcBef>
              <a:spcAft>
                <a:spcPts val="0"/>
              </a:spcAft>
              <a:buClr>
                <a:srgbClr val="468FB6"/>
              </a:buClr>
              <a:buSzPts val="2000"/>
              <a:buFont typeface="Arial"/>
              <a:buNone/>
              <a:defRPr sz="2000" b="1" i="0" u="none" strike="noStrike" cap="none">
                <a:solidFill>
                  <a:srgbClr val="468FB6"/>
                </a:solidFill>
                <a:latin typeface="Roboto"/>
                <a:ea typeface="Roboto"/>
                <a:cs typeface="Roboto"/>
                <a:sym typeface="Roboto"/>
              </a:defRPr>
            </a:lvl1pPr>
            <a:lvl2pPr marL="914172" marR="0" lvl="1" indent="-228543" algn="l" rtl="0">
              <a:lnSpc>
                <a:spcPct val="90000"/>
              </a:lnSpc>
              <a:spcBef>
                <a:spcPts val="500"/>
              </a:spcBef>
              <a:spcAft>
                <a:spcPts val="0"/>
              </a:spcAft>
              <a:buClr>
                <a:srgbClr val="666666"/>
              </a:buClr>
              <a:buSzPts val="2000"/>
              <a:buFont typeface="Courier New"/>
              <a:buNone/>
              <a:defRPr sz="2000" b="1" i="0" u="none" strike="noStrike" cap="none">
                <a:solidFill>
                  <a:srgbClr val="666666"/>
                </a:solidFill>
                <a:latin typeface="Roboto Light"/>
                <a:ea typeface="Roboto Light"/>
                <a:cs typeface="Roboto Light"/>
                <a:sym typeface="Roboto Light"/>
              </a:defRPr>
            </a:lvl2pPr>
            <a:lvl3pPr marL="1371257" marR="0" lvl="2" indent="-228543" algn="l" rtl="0">
              <a:lnSpc>
                <a:spcPct val="90000"/>
              </a:lnSpc>
              <a:spcBef>
                <a:spcPts val="500"/>
              </a:spcBef>
              <a:spcAft>
                <a:spcPts val="0"/>
              </a:spcAft>
              <a:buClr>
                <a:srgbClr val="666666"/>
              </a:buClr>
              <a:buSzPts val="1800"/>
              <a:buFont typeface="Arial"/>
              <a:buNone/>
              <a:defRPr sz="1800" b="1" i="0" u="none" strike="noStrike" cap="none">
                <a:solidFill>
                  <a:srgbClr val="666666"/>
                </a:solidFill>
                <a:latin typeface="Roboto Light"/>
                <a:ea typeface="Roboto Light"/>
                <a:cs typeface="Roboto Light"/>
                <a:sym typeface="Roboto Light"/>
              </a:defRPr>
            </a:lvl3pPr>
            <a:lvl4pPr marL="1828343" marR="0" lvl="3" indent="-228543" algn="l" rtl="0">
              <a:lnSpc>
                <a:spcPct val="90000"/>
              </a:lnSpc>
              <a:spcBef>
                <a:spcPts val="500"/>
              </a:spcBef>
              <a:spcAft>
                <a:spcPts val="0"/>
              </a:spcAft>
              <a:buClr>
                <a:srgbClr val="666666"/>
              </a:buClr>
              <a:buSzPts val="1600"/>
              <a:buFont typeface="Arial"/>
              <a:buNone/>
              <a:defRPr sz="1600" b="1" i="0" u="none" strike="noStrike" cap="none">
                <a:solidFill>
                  <a:srgbClr val="666666"/>
                </a:solidFill>
                <a:latin typeface="Roboto Light"/>
                <a:ea typeface="Roboto Light"/>
                <a:cs typeface="Roboto Light"/>
                <a:sym typeface="Roboto Light"/>
              </a:defRPr>
            </a:lvl4pPr>
            <a:lvl5pPr marL="2285429" marR="0" lvl="4" indent="-228543" algn="l" rtl="0">
              <a:lnSpc>
                <a:spcPct val="90000"/>
              </a:lnSpc>
              <a:spcBef>
                <a:spcPts val="500"/>
              </a:spcBef>
              <a:spcAft>
                <a:spcPts val="0"/>
              </a:spcAft>
              <a:buClr>
                <a:srgbClr val="666666"/>
              </a:buClr>
              <a:buSzPts val="1600"/>
              <a:buFont typeface="Arial"/>
              <a:buNone/>
              <a:defRPr sz="1600" b="1" i="0" u="none" strike="noStrike" cap="none">
                <a:solidFill>
                  <a:srgbClr val="666666"/>
                </a:solidFill>
                <a:latin typeface="Roboto Light"/>
                <a:ea typeface="Roboto Light"/>
                <a:cs typeface="Roboto Light"/>
                <a:sym typeface="Roboto Light"/>
              </a:defRPr>
            </a:lvl5pPr>
            <a:lvl6pPr marL="2742514" marR="0" lvl="5" indent="-228543"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199600" marR="0" lvl="6" indent="-228543"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6686" marR="0" lvl="7" indent="-228543"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3772" marR="0" lvl="8" indent="-228543"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4" name="Google Shape;24;p4"/>
          <p:cNvSpPr txBox="1">
            <a:spLocks noGrp="1"/>
          </p:cNvSpPr>
          <p:nvPr>
            <p:ph type="body" idx="2"/>
          </p:nvPr>
        </p:nvSpPr>
        <p:spPr>
          <a:xfrm>
            <a:off x="833794" y="2157529"/>
            <a:ext cx="7778483" cy="3475296"/>
          </a:xfrm>
          <a:prstGeom prst="rect">
            <a:avLst/>
          </a:prstGeom>
          <a:noFill/>
          <a:ln>
            <a:noFill/>
          </a:ln>
        </p:spPr>
        <p:txBody>
          <a:bodyPr spcFirstLastPara="1" wrap="square" lIns="91425" tIns="45700" rIns="91425" bIns="45700" anchor="t" anchorCtr="0"/>
          <a:lstStyle>
            <a:lvl1pPr marL="457086" marR="0" lvl="0" indent="-228543" algn="l" rtl="0">
              <a:lnSpc>
                <a:spcPct val="90000"/>
              </a:lnSpc>
              <a:spcBef>
                <a:spcPts val="1000"/>
              </a:spcBef>
              <a:spcAft>
                <a:spcPts val="0"/>
              </a:spcAft>
              <a:buClr>
                <a:srgbClr val="666666"/>
              </a:buClr>
              <a:buSzPts val="1800"/>
              <a:buFont typeface="Arial"/>
              <a:buNone/>
              <a:defRPr sz="1800" b="0" i="0" u="none" strike="noStrike" cap="none">
                <a:solidFill>
                  <a:srgbClr val="666666"/>
                </a:solidFill>
                <a:latin typeface="Roboto Light"/>
                <a:ea typeface="Roboto Light"/>
                <a:cs typeface="Roboto Light"/>
                <a:sym typeface="Roboto Light"/>
              </a:defRPr>
            </a:lvl1pPr>
            <a:lvl2pPr marL="914172" marR="0" lvl="1" indent="-228543" algn="l" rtl="0">
              <a:lnSpc>
                <a:spcPct val="90000"/>
              </a:lnSpc>
              <a:spcBef>
                <a:spcPts val="500"/>
              </a:spcBef>
              <a:spcAft>
                <a:spcPts val="0"/>
              </a:spcAft>
              <a:buClr>
                <a:srgbClr val="666666"/>
              </a:buClr>
              <a:buSzPts val="1800"/>
              <a:buFont typeface="Courier New"/>
              <a:buNone/>
              <a:defRPr sz="1800" b="0" i="0" u="none" strike="noStrike" cap="none">
                <a:solidFill>
                  <a:srgbClr val="666666"/>
                </a:solidFill>
                <a:latin typeface="Roboto Light"/>
                <a:ea typeface="Roboto Light"/>
                <a:cs typeface="Roboto Light"/>
                <a:sym typeface="Roboto Light"/>
              </a:defRPr>
            </a:lvl2pPr>
            <a:lvl3pPr marL="1371257" marR="0" lvl="2" indent="-228543" algn="l" rtl="0">
              <a:lnSpc>
                <a:spcPct val="90000"/>
              </a:lnSpc>
              <a:spcBef>
                <a:spcPts val="500"/>
              </a:spcBef>
              <a:spcAft>
                <a:spcPts val="0"/>
              </a:spcAft>
              <a:buClr>
                <a:srgbClr val="666666"/>
              </a:buClr>
              <a:buSzPts val="1800"/>
              <a:buFont typeface="Arial"/>
              <a:buNone/>
              <a:defRPr sz="1800" b="0" i="0" u="none" strike="noStrike" cap="none">
                <a:solidFill>
                  <a:srgbClr val="666666"/>
                </a:solidFill>
                <a:latin typeface="Roboto Light"/>
                <a:ea typeface="Roboto Light"/>
                <a:cs typeface="Roboto Light"/>
                <a:sym typeface="Roboto Light"/>
              </a:defRPr>
            </a:lvl3pPr>
            <a:lvl4pPr marL="1828343" marR="0" lvl="3" indent="-228543" algn="l" rtl="0">
              <a:lnSpc>
                <a:spcPct val="90000"/>
              </a:lnSpc>
              <a:spcBef>
                <a:spcPts val="500"/>
              </a:spcBef>
              <a:spcAft>
                <a:spcPts val="0"/>
              </a:spcAft>
              <a:buClr>
                <a:srgbClr val="666666"/>
              </a:buClr>
              <a:buSzPts val="1800"/>
              <a:buFont typeface="Arial"/>
              <a:buNone/>
              <a:defRPr sz="1800" b="0" i="0" u="none" strike="noStrike" cap="none">
                <a:solidFill>
                  <a:srgbClr val="666666"/>
                </a:solidFill>
                <a:latin typeface="Roboto Light"/>
                <a:ea typeface="Roboto Light"/>
                <a:cs typeface="Roboto Light"/>
                <a:sym typeface="Roboto Light"/>
              </a:defRPr>
            </a:lvl4pPr>
            <a:lvl5pPr marL="2285429" marR="0" lvl="4" indent="-228543" algn="l" rtl="0">
              <a:lnSpc>
                <a:spcPct val="90000"/>
              </a:lnSpc>
              <a:spcBef>
                <a:spcPts val="500"/>
              </a:spcBef>
              <a:spcAft>
                <a:spcPts val="0"/>
              </a:spcAft>
              <a:buClr>
                <a:srgbClr val="666666"/>
              </a:buClr>
              <a:buSzPts val="1800"/>
              <a:buFont typeface="Arial"/>
              <a:buNone/>
              <a:defRPr sz="1800" b="0" i="0" u="none" strike="noStrike" cap="none">
                <a:solidFill>
                  <a:srgbClr val="666666"/>
                </a:solidFill>
                <a:latin typeface="Roboto Light"/>
                <a:ea typeface="Roboto Light"/>
                <a:cs typeface="Roboto Light"/>
                <a:sym typeface="Roboto Light"/>
              </a:defRPr>
            </a:lvl5pPr>
            <a:lvl6pPr marL="2742514" marR="0" lvl="5" indent="-228543"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6pPr>
            <a:lvl7pPr marL="3199600" marR="0" lvl="6" indent="-228543"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7pPr>
            <a:lvl8pPr marL="3656686" marR="0" lvl="7" indent="-228543"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8pPr>
            <a:lvl9pPr marL="4113772" marR="0" lvl="8" indent="-228543"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9pPr>
          </a:lstStyle>
          <a:p>
            <a:endParaRPr/>
          </a:p>
        </p:txBody>
      </p:sp>
      <p:pic>
        <p:nvPicPr>
          <p:cNvPr id="25" name="Google Shape;25;p4" descr="SAI logo.png"/>
          <p:cNvPicPr preferRelativeResize="0"/>
          <p:nvPr/>
        </p:nvPicPr>
        <p:blipFill rotWithShape="1">
          <a:blip r:embed="rId2">
            <a:alphaModFix/>
          </a:blip>
          <a:srcRect b="36213"/>
          <a:stretch/>
        </p:blipFill>
        <p:spPr>
          <a:xfrm>
            <a:off x="9661878" y="6059250"/>
            <a:ext cx="2072922" cy="318105"/>
          </a:xfrm>
          <a:prstGeom prst="rect">
            <a:avLst/>
          </a:prstGeom>
          <a:noFill/>
          <a:ln>
            <a:noFill/>
          </a:ln>
        </p:spPr>
      </p:pic>
    </p:spTree>
    <p:extLst>
      <p:ext uri="{BB962C8B-B14F-4D97-AF65-F5344CB8AC3E}">
        <p14:creationId xmlns:p14="http://schemas.microsoft.com/office/powerpoint/2010/main" val="32155997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19984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7">
            <a:extLst>
              <a:ext uri="{FF2B5EF4-FFF2-40B4-BE49-F238E27FC236}">
                <a16:creationId xmlns:a16="http://schemas.microsoft.com/office/drawing/2014/main" id="{2B4414B3-257E-4183-AC53-10F68D046CCF}"/>
              </a:ext>
            </a:extLst>
          </p:cNvPr>
          <p:cNvGrpSpPr>
            <a:grpSpLocks/>
          </p:cNvGrpSpPr>
          <p:nvPr/>
        </p:nvGrpSpPr>
        <p:grpSpPr bwMode="auto">
          <a:xfrm>
            <a:off x="0" y="-7938"/>
            <a:ext cx="12192000" cy="6865938"/>
            <a:chOff x="0" y="-8467"/>
            <a:chExt cx="12192000" cy="6866467"/>
          </a:xfrm>
        </p:grpSpPr>
        <p:sp>
          <p:nvSpPr>
            <p:cNvPr id="5" name="Freeform 14">
              <a:extLst>
                <a:ext uri="{FF2B5EF4-FFF2-40B4-BE49-F238E27FC236}">
                  <a16:creationId xmlns:a16="http://schemas.microsoft.com/office/drawing/2014/main" id="{0746922D-C3C0-4D2F-AF59-B6E11743E254}"/>
                </a:ext>
              </a:extLst>
            </p:cNvPr>
            <p:cNvSpPr/>
            <p:nvPr/>
          </p:nvSpPr>
          <p:spPr>
            <a:xfrm>
              <a:off x="0" y="-8467"/>
              <a:ext cx="863600" cy="569797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6" name="Straight Connector 5">
              <a:extLst>
                <a:ext uri="{FF2B5EF4-FFF2-40B4-BE49-F238E27FC236}">
                  <a16:creationId xmlns:a16="http://schemas.microsoft.com/office/drawing/2014/main" id="{497EF703-53A1-4F22-9441-D5F812C7E604}"/>
                </a:ext>
              </a:extLst>
            </p:cNvPr>
            <p:cNvCxnSpPr/>
            <p:nvPr/>
          </p:nvCxnSpPr>
          <p:spPr>
            <a:xfrm>
              <a:off x="9370484" y="-528"/>
              <a:ext cx="1219200" cy="6858528"/>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5A39B7A4-912D-4E9F-A885-6580CCAF19C7}"/>
                </a:ext>
              </a:extLst>
            </p:cNvPr>
            <p:cNvCxnSpPr/>
            <p:nvPr/>
          </p:nvCxnSpPr>
          <p:spPr>
            <a:xfrm flipH="1">
              <a:off x="7425267" y="3681168"/>
              <a:ext cx="4764617" cy="3176832"/>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8" name="Rectangle 23">
              <a:extLst>
                <a:ext uri="{FF2B5EF4-FFF2-40B4-BE49-F238E27FC236}">
                  <a16:creationId xmlns:a16="http://schemas.microsoft.com/office/drawing/2014/main" id="{A5E0777B-DF2B-4ABA-AAB5-087DAE96114D}"/>
                </a:ext>
              </a:extLst>
            </p:cNvPr>
            <p:cNvSpPr/>
            <p:nvPr/>
          </p:nvSpPr>
          <p:spPr>
            <a:xfrm>
              <a:off x="9182100" y="-8467"/>
              <a:ext cx="3007784"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25">
              <a:extLst>
                <a:ext uri="{FF2B5EF4-FFF2-40B4-BE49-F238E27FC236}">
                  <a16:creationId xmlns:a16="http://schemas.microsoft.com/office/drawing/2014/main" id="{644FC23E-7CDF-4A10-92CA-3B160891D425}"/>
                </a:ext>
              </a:extLst>
            </p:cNvPr>
            <p:cNvSpPr/>
            <p:nvPr/>
          </p:nvSpPr>
          <p:spPr>
            <a:xfrm>
              <a:off x="9603317" y="-8467"/>
              <a:ext cx="2588683"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Isosceles Triangle 9">
              <a:extLst>
                <a:ext uri="{FF2B5EF4-FFF2-40B4-BE49-F238E27FC236}">
                  <a16:creationId xmlns:a16="http://schemas.microsoft.com/office/drawing/2014/main" id="{6CA35064-8A96-4A65-8B1E-83996C42C39C}"/>
                </a:ext>
              </a:extLst>
            </p:cNvPr>
            <p:cNvSpPr/>
            <p:nvPr/>
          </p:nvSpPr>
          <p:spPr>
            <a:xfrm>
              <a:off x="8932333" y="3047706"/>
              <a:ext cx="3259667" cy="3810294"/>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27">
              <a:extLst>
                <a:ext uri="{FF2B5EF4-FFF2-40B4-BE49-F238E27FC236}">
                  <a16:creationId xmlns:a16="http://schemas.microsoft.com/office/drawing/2014/main" id="{3F1CACDA-5B17-48F9-9BC2-4DA0998CEDEB}"/>
                </a:ext>
              </a:extLst>
            </p:cNvPr>
            <p:cNvSpPr/>
            <p:nvPr/>
          </p:nvSpPr>
          <p:spPr>
            <a:xfrm>
              <a:off x="9334500" y="-8467"/>
              <a:ext cx="285538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8">
              <a:extLst>
                <a:ext uri="{FF2B5EF4-FFF2-40B4-BE49-F238E27FC236}">
                  <a16:creationId xmlns:a16="http://schemas.microsoft.com/office/drawing/2014/main" id="{85BB7815-7D17-43DA-83EC-3869DFFB1E32}"/>
                </a:ext>
              </a:extLst>
            </p:cNvPr>
            <p:cNvSpPr/>
            <p:nvPr/>
          </p:nvSpPr>
          <p:spPr>
            <a:xfrm>
              <a:off x="10898717" y="-8467"/>
              <a:ext cx="1289049"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9">
              <a:extLst>
                <a:ext uri="{FF2B5EF4-FFF2-40B4-BE49-F238E27FC236}">
                  <a16:creationId xmlns:a16="http://schemas.microsoft.com/office/drawing/2014/main" id="{95E84BB0-A718-4865-AAB9-F36F3893C25B}"/>
                </a:ext>
              </a:extLst>
            </p:cNvPr>
            <p:cNvSpPr/>
            <p:nvPr/>
          </p:nvSpPr>
          <p:spPr>
            <a:xfrm>
              <a:off x="10938933" y="-8467"/>
              <a:ext cx="1248833"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82C52D06-FDED-45F3-9B63-6A29668974CB}"/>
                </a:ext>
              </a:extLst>
            </p:cNvPr>
            <p:cNvSpPr/>
            <p:nvPr/>
          </p:nvSpPr>
          <p:spPr>
            <a:xfrm>
              <a:off x="10371667" y="3589086"/>
              <a:ext cx="1818217" cy="3268914"/>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405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5"/>
            <a:ext cx="7766936" cy="1096899"/>
          </a:xfrm>
        </p:spPr>
        <p:txBody>
          <a:bodyPr/>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15" name="Date Placeholder 3">
            <a:extLst>
              <a:ext uri="{FF2B5EF4-FFF2-40B4-BE49-F238E27FC236}">
                <a16:creationId xmlns:a16="http://schemas.microsoft.com/office/drawing/2014/main" id="{D4C267B4-E774-4414-9AA8-09650B51C4BD}"/>
              </a:ext>
            </a:extLst>
          </p:cNvPr>
          <p:cNvSpPr>
            <a:spLocks noGrp="1"/>
          </p:cNvSpPr>
          <p:nvPr>
            <p:ph type="dt" sz="half" idx="10"/>
          </p:nvPr>
        </p:nvSpPr>
        <p:spPr/>
        <p:txBody>
          <a:bodyPr/>
          <a:lstStyle>
            <a:lvl1pPr>
              <a:defRPr/>
            </a:lvl1pPr>
          </a:lstStyle>
          <a:p>
            <a:pPr>
              <a:defRPr/>
            </a:pPr>
            <a:fld id="{A3357061-E3B5-428A-AD86-754A6A08410B}" type="datetime1">
              <a:rPr lang="en-US" smtClean="0"/>
              <a:t>2/3/2022</a:t>
            </a:fld>
            <a:endParaRPr lang="en-US" dirty="0"/>
          </a:p>
        </p:txBody>
      </p:sp>
      <p:sp>
        <p:nvSpPr>
          <p:cNvPr id="16" name="Footer Placeholder 4">
            <a:extLst>
              <a:ext uri="{FF2B5EF4-FFF2-40B4-BE49-F238E27FC236}">
                <a16:creationId xmlns:a16="http://schemas.microsoft.com/office/drawing/2014/main" id="{40C502A5-1619-4E18-A2F1-DDF6F5AC1977}"/>
              </a:ext>
            </a:extLst>
          </p:cNvPr>
          <p:cNvSpPr>
            <a:spLocks noGrp="1"/>
          </p:cNvSpPr>
          <p:nvPr>
            <p:ph type="ftr" sz="quarter" idx="11"/>
          </p:nvPr>
        </p:nvSpPr>
        <p:spPr/>
        <p:txBody>
          <a:bodyPr/>
          <a:lstStyle>
            <a:lvl1pPr>
              <a:defRPr/>
            </a:lvl1pPr>
          </a:lstStyle>
          <a:p>
            <a:pPr>
              <a:defRPr/>
            </a:pPr>
            <a:r>
              <a:rPr lang="en-US"/>
              <a:t>2021</a:t>
            </a:r>
          </a:p>
        </p:txBody>
      </p:sp>
      <p:sp>
        <p:nvSpPr>
          <p:cNvPr id="17" name="Slide Number Placeholder 5">
            <a:extLst>
              <a:ext uri="{FF2B5EF4-FFF2-40B4-BE49-F238E27FC236}">
                <a16:creationId xmlns:a16="http://schemas.microsoft.com/office/drawing/2014/main" id="{48033139-6B94-416F-84F0-A0105CDCBB98}"/>
              </a:ext>
            </a:extLst>
          </p:cNvPr>
          <p:cNvSpPr>
            <a:spLocks noGrp="1"/>
          </p:cNvSpPr>
          <p:nvPr>
            <p:ph type="sldNum" sz="quarter" idx="12"/>
          </p:nvPr>
        </p:nvSpPr>
        <p:spPr/>
        <p:txBody>
          <a:bodyPr/>
          <a:lstStyle>
            <a:lvl1pPr>
              <a:defRPr/>
            </a:lvl1pPr>
          </a:lstStyle>
          <a:p>
            <a:pPr>
              <a:defRPr/>
            </a:pPr>
            <a:fld id="{0F13E54F-9364-4823-B5D0-B4E7A6EC1983}" type="slidenum">
              <a:rPr lang="en-US"/>
              <a:pPr>
                <a:defRPr/>
              </a:pPr>
              <a:t>‹#›</a:t>
            </a:fld>
            <a:endParaRPr lang="en-US" dirty="0"/>
          </a:p>
        </p:txBody>
      </p:sp>
    </p:spTree>
    <p:extLst>
      <p:ext uri="{BB962C8B-B14F-4D97-AF65-F5344CB8AC3E}">
        <p14:creationId xmlns:p14="http://schemas.microsoft.com/office/powerpoint/2010/main" val="3877433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6BE7338-E4EA-4E2C-B13D-1DE179B775CE}"/>
              </a:ext>
            </a:extLst>
          </p:cNvPr>
          <p:cNvSpPr>
            <a:spLocks noGrp="1" noChangeArrowheads="1"/>
          </p:cNvSpPr>
          <p:nvPr>
            <p:ph type="dt" sz="half" idx="10"/>
          </p:nvPr>
        </p:nvSpPr>
        <p:spPr>
          <a:ln/>
        </p:spPr>
        <p:txBody>
          <a:bodyPr/>
          <a:lstStyle>
            <a:lvl1pPr>
              <a:defRPr/>
            </a:lvl1pPr>
          </a:lstStyle>
          <a:p>
            <a:pPr>
              <a:defRPr/>
            </a:pPr>
            <a:fld id="{787880CD-C93B-4742-89CB-B3A79185A648}" type="datetime1">
              <a:rPr lang="en-US" smtClean="0"/>
              <a:t>2/3/2022</a:t>
            </a:fld>
            <a:endParaRPr lang="en-US"/>
          </a:p>
        </p:txBody>
      </p:sp>
      <p:sp>
        <p:nvSpPr>
          <p:cNvPr id="4" name="Rectangle 5">
            <a:extLst>
              <a:ext uri="{FF2B5EF4-FFF2-40B4-BE49-F238E27FC236}">
                <a16:creationId xmlns:a16="http://schemas.microsoft.com/office/drawing/2014/main" id="{0A38C3D5-CA93-465B-BD70-E0E2AD89DD48}"/>
              </a:ext>
            </a:extLst>
          </p:cNvPr>
          <p:cNvSpPr>
            <a:spLocks noGrp="1" noChangeArrowheads="1"/>
          </p:cNvSpPr>
          <p:nvPr>
            <p:ph type="ftr" sz="quarter" idx="11"/>
          </p:nvPr>
        </p:nvSpPr>
        <p:spPr>
          <a:ln/>
        </p:spPr>
        <p:txBody>
          <a:bodyPr/>
          <a:lstStyle>
            <a:lvl1pPr>
              <a:defRPr/>
            </a:lvl1pPr>
          </a:lstStyle>
          <a:p>
            <a:pPr>
              <a:defRPr/>
            </a:pPr>
            <a:r>
              <a:rPr lang="en-US"/>
              <a:t>2021</a:t>
            </a:r>
          </a:p>
        </p:txBody>
      </p:sp>
      <p:sp>
        <p:nvSpPr>
          <p:cNvPr id="5" name="Rectangle 6">
            <a:extLst>
              <a:ext uri="{FF2B5EF4-FFF2-40B4-BE49-F238E27FC236}">
                <a16:creationId xmlns:a16="http://schemas.microsoft.com/office/drawing/2014/main" id="{0BF776FE-D45F-43CC-9FCB-02BDEE23D056}"/>
              </a:ext>
            </a:extLst>
          </p:cNvPr>
          <p:cNvSpPr>
            <a:spLocks noGrp="1" noChangeArrowheads="1"/>
          </p:cNvSpPr>
          <p:nvPr>
            <p:ph type="sldNum" sz="quarter" idx="12"/>
          </p:nvPr>
        </p:nvSpPr>
        <p:spPr>
          <a:ln/>
        </p:spPr>
        <p:txBody>
          <a:bodyPr/>
          <a:lstStyle>
            <a:lvl1pPr>
              <a:defRPr/>
            </a:lvl1pPr>
          </a:lstStyle>
          <a:p>
            <a:pPr>
              <a:defRPr/>
            </a:pPr>
            <a:fld id="{9DCF3B24-14A1-4EED-8A18-8F986745CFB4}" type="slidenum">
              <a:rPr lang="en-US" altLang="en-US"/>
              <a:pPr>
                <a:defRPr/>
              </a:pPr>
              <a:t>‹#›</a:t>
            </a:fld>
            <a:endParaRPr lang="en-US" altLang="en-US"/>
          </a:p>
        </p:txBody>
      </p:sp>
    </p:spTree>
    <p:extLst>
      <p:ext uri="{BB962C8B-B14F-4D97-AF65-F5344CB8AC3E}">
        <p14:creationId xmlns:p14="http://schemas.microsoft.com/office/powerpoint/2010/main" val="9232399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19B1021-205B-482A-A81B-B7388A3E9118}"/>
              </a:ext>
            </a:extLst>
          </p:cNvPr>
          <p:cNvSpPr>
            <a:spLocks noGrp="1"/>
          </p:cNvSpPr>
          <p:nvPr>
            <p:ph type="dt" sz="half" idx="10"/>
          </p:nvPr>
        </p:nvSpPr>
        <p:spPr/>
        <p:txBody>
          <a:bodyPr/>
          <a:lstStyle>
            <a:lvl1pPr>
              <a:defRPr/>
            </a:lvl1pPr>
          </a:lstStyle>
          <a:p>
            <a:pPr>
              <a:defRPr/>
            </a:pPr>
            <a:fld id="{3E256110-0464-4B15-BBF3-077D6FFE976D}" type="datetime1">
              <a:rPr lang="en-US" smtClean="0"/>
              <a:t>2/3/2022</a:t>
            </a:fld>
            <a:endParaRPr lang="en-US" dirty="0"/>
          </a:p>
        </p:txBody>
      </p:sp>
      <p:sp>
        <p:nvSpPr>
          <p:cNvPr id="5" name="Footer Placeholder 4">
            <a:extLst>
              <a:ext uri="{FF2B5EF4-FFF2-40B4-BE49-F238E27FC236}">
                <a16:creationId xmlns:a16="http://schemas.microsoft.com/office/drawing/2014/main" id="{81693E33-0F9E-447C-B39D-9C2F92AA7B62}"/>
              </a:ext>
            </a:extLst>
          </p:cNvPr>
          <p:cNvSpPr>
            <a:spLocks noGrp="1"/>
          </p:cNvSpPr>
          <p:nvPr>
            <p:ph type="ftr" sz="quarter" idx="11"/>
          </p:nvPr>
        </p:nvSpPr>
        <p:spPr/>
        <p:txBody>
          <a:bodyPr/>
          <a:lstStyle>
            <a:lvl1pPr>
              <a:defRPr/>
            </a:lvl1pPr>
          </a:lstStyle>
          <a:p>
            <a:pPr>
              <a:defRPr/>
            </a:pPr>
            <a:r>
              <a:rPr lang="en-US"/>
              <a:t>2021</a:t>
            </a:r>
          </a:p>
        </p:txBody>
      </p:sp>
      <p:sp>
        <p:nvSpPr>
          <p:cNvPr id="6" name="Slide Number Placeholder 5">
            <a:extLst>
              <a:ext uri="{FF2B5EF4-FFF2-40B4-BE49-F238E27FC236}">
                <a16:creationId xmlns:a16="http://schemas.microsoft.com/office/drawing/2014/main" id="{B70E60ED-800B-4998-9DCB-021985BB0B88}"/>
              </a:ext>
            </a:extLst>
          </p:cNvPr>
          <p:cNvSpPr>
            <a:spLocks noGrp="1"/>
          </p:cNvSpPr>
          <p:nvPr>
            <p:ph type="sldNum" sz="quarter" idx="12"/>
          </p:nvPr>
        </p:nvSpPr>
        <p:spPr/>
        <p:txBody>
          <a:bodyPr/>
          <a:lstStyle>
            <a:lvl1pPr>
              <a:defRPr/>
            </a:lvl1pPr>
          </a:lstStyle>
          <a:p>
            <a:pPr>
              <a:defRPr/>
            </a:pPr>
            <a:fld id="{B9F70056-A77D-46BD-9BD2-CA6377E24622}" type="slidenum">
              <a:rPr lang="en-US" altLang="en-US"/>
              <a:pPr>
                <a:defRPr/>
              </a:pPr>
              <a:t>‹#›</a:t>
            </a:fld>
            <a:endParaRPr lang="en-US" altLang="en-US" dirty="0"/>
          </a:p>
        </p:txBody>
      </p:sp>
    </p:spTree>
    <p:extLst>
      <p:ext uri="{BB962C8B-B14F-4D97-AF65-F5344CB8AC3E}">
        <p14:creationId xmlns:p14="http://schemas.microsoft.com/office/powerpoint/2010/main" val="24781784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9"/>
            <a:ext cx="8596668" cy="1826581"/>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25918F-F990-4B01-9B11-AE76A29C327E}"/>
              </a:ext>
            </a:extLst>
          </p:cNvPr>
          <p:cNvSpPr>
            <a:spLocks noGrp="1"/>
          </p:cNvSpPr>
          <p:nvPr>
            <p:ph type="dt" sz="half" idx="10"/>
          </p:nvPr>
        </p:nvSpPr>
        <p:spPr/>
        <p:txBody>
          <a:bodyPr/>
          <a:lstStyle>
            <a:lvl1pPr>
              <a:defRPr/>
            </a:lvl1pPr>
          </a:lstStyle>
          <a:p>
            <a:pPr>
              <a:defRPr/>
            </a:pPr>
            <a:fld id="{CF7F7667-9A66-4BCF-B019-4F4F97DE0FB5}" type="datetime1">
              <a:rPr lang="en-US" smtClean="0"/>
              <a:t>2/3/2022</a:t>
            </a:fld>
            <a:endParaRPr lang="en-US" dirty="0"/>
          </a:p>
        </p:txBody>
      </p:sp>
      <p:sp>
        <p:nvSpPr>
          <p:cNvPr id="5" name="Footer Placeholder 4">
            <a:extLst>
              <a:ext uri="{FF2B5EF4-FFF2-40B4-BE49-F238E27FC236}">
                <a16:creationId xmlns:a16="http://schemas.microsoft.com/office/drawing/2014/main" id="{163BEF5F-BF22-4885-BFB0-D66F1DFEAAA7}"/>
              </a:ext>
            </a:extLst>
          </p:cNvPr>
          <p:cNvSpPr>
            <a:spLocks noGrp="1"/>
          </p:cNvSpPr>
          <p:nvPr>
            <p:ph type="ftr" sz="quarter" idx="11"/>
          </p:nvPr>
        </p:nvSpPr>
        <p:spPr/>
        <p:txBody>
          <a:bodyPr/>
          <a:lstStyle>
            <a:lvl1pPr>
              <a:defRPr/>
            </a:lvl1pPr>
          </a:lstStyle>
          <a:p>
            <a:pPr>
              <a:defRPr/>
            </a:pPr>
            <a:r>
              <a:rPr lang="en-US"/>
              <a:t>2021</a:t>
            </a:r>
          </a:p>
        </p:txBody>
      </p:sp>
      <p:sp>
        <p:nvSpPr>
          <p:cNvPr id="6" name="Slide Number Placeholder 5">
            <a:extLst>
              <a:ext uri="{FF2B5EF4-FFF2-40B4-BE49-F238E27FC236}">
                <a16:creationId xmlns:a16="http://schemas.microsoft.com/office/drawing/2014/main" id="{E3F92695-4AAD-43C9-BBAC-3CA1E49831C5}"/>
              </a:ext>
            </a:extLst>
          </p:cNvPr>
          <p:cNvSpPr>
            <a:spLocks noGrp="1"/>
          </p:cNvSpPr>
          <p:nvPr>
            <p:ph type="sldNum" sz="quarter" idx="12"/>
          </p:nvPr>
        </p:nvSpPr>
        <p:spPr/>
        <p:txBody>
          <a:bodyPr/>
          <a:lstStyle>
            <a:lvl1pPr>
              <a:defRPr/>
            </a:lvl1pPr>
          </a:lstStyle>
          <a:p>
            <a:pPr>
              <a:defRPr/>
            </a:pPr>
            <a:fld id="{DD2FD3E5-CA98-471F-9C76-2A52CF8CD647}" type="slidenum">
              <a:rPr lang="en-US" altLang="en-US"/>
              <a:pPr>
                <a:defRPr/>
              </a:pPr>
              <a:t>‹#›</a:t>
            </a:fld>
            <a:endParaRPr lang="en-US" altLang="en-US" dirty="0"/>
          </a:p>
        </p:txBody>
      </p:sp>
    </p:spTree>
    <p:extLst>
      <p:ext uri="{BB962C8B-B14F-4D97-AF65-F5344CB8AC3E}">
        <p14:creationId xmlns:p14="http://schemas.microsoft.com/office/powerpoint/2010/main" val="23513430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5"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69" y="2160590"/>
            <a:ext cx="4184035"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A0797A74-9F21-474A-97C8-579F8D61B23B}"/>
              </a:ext>
            </a:extLst>
          </p:cNvPr>
          <p:cNvSpPr>
            <a:spLocks noGrp="1"/>
          </p:cNvSpPr>
          <p:nvPr>
            <p:ph type="dt" sz="half" idx="10"/>
          </p:nvPr>
        </p:nvSpPr>
        <p:spPr/>
        <p:txBody>
          <a:bodyPr/>
          <a:lstStyle>
            <a:lvl1pPr>
              <a:defRPr/>
            </a:lvl1pPr>
          </a:lstStyle>
          <a:p>
            <a:pPr>
              <a:defRPr/>
            </a:pPr>
            <a:fld id="{832D988F-0832-441C-8CC4-7EC4DEE2C1DC}" type="datetime1">
              <a:rPr lang="en-US" smtClean="0"/>
              <a:t>2/3/2022</a:t>
            </a:fld>
            <a:endParaRPr lang="en-US" dirty="0"/>
          </a:p>
        </p:txBody>
      </p:sp>
      <p:sp>
        <p:nvSpPr>
          <p:cNvPr id="6" name="Footer Placeholder 4">
            <a:extLst>
              <a:ext uri="{FF2B5EF4-FFF2-40B4-BE49-F238E27FC236}">
                <a16:creationId xmlns:a16="http://schemas.microsoft.com/office/drawing/2014/main" id="{01E5B4D9-9286-4DFF-9789-FC38A1064328}"/>
              </a:ext>
            </a:extLst>
          </p:cNvPr>
          <p:cNvSpPr>
            <a:spLocks noGrp="1"/>
          </p:cNvSpPr>
          <p:nvPr>
            <p:ph type="ftr" sz="quarter" idx="11"/>
          </p:nvPr>
        </p:nvSpPr>
        <p:spPr/>
        <p:txBody>
          <a:bodyPr/>
          <a:lstStyle>
            <a:lvl1pPr>
              <a:defRPr/>
            </a:lvl1pPr>
          </a:lstStyle>
          <a:p>
            <a:pPr>
              <a:defRPr/>
            </a:pPr>
            <a:r>
              <a:rPr lang="en-US"/>
              <a:t>2021</a:t>
            </a:r>
          </a:p>
        </p:txBody>
      </p:sp>
      <p:sp>
        <p:nvSpPr>
          <p:cNvPr id="7" name="Slide Number Placeholder 5">
            <a:extLst>
              <a:ext uri="{FF2B5EF4-FFF2-40B4-BE49-F238E27FC236}">
                <a16:creationId xmlns:a16="http://schemas.microsoft.com/office/drawing/2014/main" id="{6D13A0A9-D319-4031-907B-59048B7E11D4}"/>
              </a:ext>
            </a:extLst>
          </p:cNvPr>
          <p:cNvSpPr>
            <a:spLocks noGrp="1"/>
          </p:cNvSpPr>
          <p:nvPr>
            <p:ph type="sldNum" sz="quarter" idx="12"/>
          </p:nvPr>
        </p:nvSpPr>
        <p:spPr/>
        <p:txBody>
          <a:bodyPr/>
          <a:lstStyle>
            <a:lvl1pPr>
              <a:defRPr/>
            </a:lvl1pPr>
          </a:lstStyle>
          <a:p>
            <a:pPr>
              <a:defRPr/>
            </a:pPr>
            <a:fld id="{585F54EB-928A-4CA0-B8AF-F4C971086AD1}" type="slidenum">
              <a:rPr lang="en-US" altLang="en-US"/>
              <a:pPr>
                <a:defRPr/>
              </a:pPr>
              <a:t>‹#›</a:t>
            </a:fld>
            <a:endParaRPr lang="en-US" altLang="en-US" dirty="0"/>
          </a:p>
        </p:txBody>
      </p:sp>
    </p:spTree>
    <p:extLst>
      <p:ext uri="{BB962C8B-B14F-4D97-AF65-F5344CB8AC3E}">
        <p14:creationId xmlns:p14="http://schemas.microsoft.com/office/powerpoint/2010/main" val="4426769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6" y="2160983"/>
            <a:ext cx="4185623"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75746" y="2737247"/>
            <a:ext cx="4185623" cy="33041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9"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5088385" y="2737247"/>
            <a:ext cx="4185617" cy="33041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474A16B5-8A0E-4F48-AEDC-243467787AA5}"/>
              </a:ext>
            </a:extLst>
          </p:cNvPr>
          <p:cNvSpPr>
            <a:spLocks noGrp="1"/>
          </p:cNvSpPr>
          <p:nvPr>
            <p:ph type="dt" sz="half" idx="10"/>
          </p:nvPr>
        </p:nvSpPr>
        <p:spPr/>
        <p:txBody>
          <a:bodyPr/>
          <a:lstStyle>
            <a:lvl1pPr>
              <a:defRPr/>
            </a:lvl1pPr>
          </a:lstStyle>
          <a:p>
            <a:pPr>
              <a:defRPr/>
            </a:pPr>
            <a:fld id="{462BA304-0307-4F1B-A166-8EB5E5A6C3DF}" type="datetime1">
              <a:rPr lang="en-US" smtClean="0"/>
              <a:t>2/3/2022</a:t>
            </a:fld>
            <a:endParaRPr lang="en-US" dirty="0"/>
          </a:p>
        </p:txBody>
      </p:sp>
      <p:sp>
        <p:nvSpPr>
          <p:cNvPr id="8" name="Footer Placeholder 4">
            <a:extLst>
              <a:ext uri="{FF2B5EF4-FFF2-40B4-BE49-F238E27FC236}">
                <a16:creationId xmlns:a16="http://schemas.microsoft.com/office/drawing/2014/main" id="{243EBCBF-C60F-4B6F-AA38-B093368D856B}"/>
              </a:ext>
            </a:extLst>
          </p:cNvPr>
          <p:cNvSpPr>
            <a:spLocks noGrp="1"/>
          </p:cNvSpPr>
          <p:nvPr>
            <p:ph type="ftr" sz="quarter" idx="11"/>
          </p:nvPr>
        </p:nvSpPr>
        <p:spPr/>
        <p:txBody>
          <a:bodyPr/>
          <a:lstStyle>
            <a:lvl1pPr>
              <a:defRPr/>
            </a:lvl1pPr>
          </a:lstStyle>
          <a:p>
            <a:pPr>
              <a:defRPr/>
            </a:pPr>
            <a:r>
              <a:rPr lang="en-US"/>
              <a:t>2021</a:t>
            </a:r>
          </a:p>
        </p:txBody>
      </p:sp>
      <p:sp>
        <p:nvSpPr>
          <p:cNvPr id="9" name="Slide Number Placeholder 5">
            <a:extLst>
              <a:ext uri="{FF2B5EF4-FFF2-40B4-BE49-F238E27FC236}">
                <a16:creationId xmlns:a16="http://schemas.microsoft.com/office/drawing/2014/main" id="{93A69E08-6A1E-42BA-BDCC-60E669A38005}"/>
              </a:ext>
            </a:extLst>
          </p:cNvPr>
          <p:cNvSpPr>
            <a:spLocks noGrp="1"/>
          </p:cNvSpPr>
          <p:nvPr>
            <p:ph type="sldNum" sz="quarter" idx="12"/>
          </p:nvPr>
        </p:nvSpPr>
        <p:spPr/>
        <p:txBody>
          <a:bodyPr/>
          <a:lstStyle>
            <a:lvl1pPr>
              <a:defRPr/>
            </a:lvl1pPr>
          </a:lstStyle>
          <a:p>
            <a:pPr>
              <a:defRPr/>
            </a:pPr>
            <a:fld id="{6C277934-A96E-4AFD-80A3-AB1846C472D6}" type="slidenum">
              <a:rPr lang="en-US" altLang="en-US"/>
              <a:pPr>
                <a:defRPr/>
              </a:pPr>
              <a:t>‹#›</a:t>
            </a:fld>
            <a:endParaRPr lang="en-US" altLang="en-US" dirty="0"/>
          </a:p>
        </p:txBody>
      </p:sp>
    </p:spTree>
    <p:extLst>
      <p:ext uri="{BB962C8B-B14F-4D97-AF65-F5344CB8AC3E}">
        <p14:creationId xmlns:p14="http://schemas.microsoft.com/office/powerpoint/2010/main" val="34047873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1320800"/>
          </a:xfrm>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E4470D7F-92B8-41D0-BC4C-CC1EA1BED3C9}"/>
              </a:ext>
            </a:extLst>
          </p:cNvPr>
          <p:cNvSpPr>
            <a:spLocks noGrp="1"/>
          </p:cNvSpPr>
          <p:nvPr>
            <p:ph type="dt" sz="half" idx="10"/>
          </p:nvPr>
        </p:nvSpPr>
        <p:spPr/>
        <p:txBody>
          <a:bodyPr/>
          <a:lstStyle>
            <a:lvl1pPr>
              <a:defRPr/>
            </a:lvl1pPr>
          </a:lstStyle>
          <a:p>
            <a:pPr>
              <a:defRPr/>
            </a:pPr>
            <a:fld id="{A907FC5F-5F1A-4EA4-9686-9BBF142964F8}" type="datetime1">
              <a:rPr lang="en-US" smtClean="0"/>
              <a:t>2/3/2022</a:t>
            </a:fld>
            <a:endParaRPr lang="en-US" dirty="0"/>
          </a:p>
        </p:txBody>
      </p:sp>
      <p:sp>
        <p:nvSpPr>
          <p:cNvPr id="4" name="Footer Placeholder 4">
            <a:extLst>
              <a:ext uri="{FF2B5EF4-FFF2-40B4-BE49-F238E27FC236}">
                <a16:creationId xmlns:a16="http://schemas.microsoft.com/office/drawing/2014/main" id="{96AF1C24-D732-4FCA-B814-43B56A7184C5}"/>
              </a:ext>
            </a:extLst>
          </p:cNvPr>
          <p:cNvSpPr>
            <a:spLocks noGrp="1"/>
          </p:cNvSpPr>
          <p:nvPr>
            <p:ph type="ftr" sz="quarter" idx="11"/>
          </p:nvPr>
        </p:nvSpPr>
        <p:spPr/>
        <p:txBody>
          <a:bodyPr/>
          <a:lstStyle>
            <a:lvl1pPr>
              <a:defRPr/>
            </a:lvl1pPr>
          </a:lstStyle>
          <a:p>
            <a:pPr>
              <a:defRPr/>
            </a:pPr>
            <a:r>
              <a:rPr lang="en-US"/>
              <a:t>2021</a:t>
            </a:r>
          </a:p>
        </p:txBody>
      </p:sp>
      <p:sp>
        <p:nvSpPr>
          <p:cNvPr id="5" name="Slide Number Placeholder 5">
            <a:extLst>
              <a:ext uri="{FF2B5EF4-FFF2-40B4-BE49-F238E27FC236}">
                <a16:creationId xmlns:a16="http://schemas.microsoft.com/office/drawing/2014/main" id="{8E371768-1054-4585-BB65-5C58BECE174C}"/>
              </a:ext>
            </a:extLst>
          </p:cNvPr>
          <p:cNvSpPr>
            <a:spLocks noGrp="1"/>
          </p:cNvSpPr>
          <p:nvPr>
            <p:ph type="sldNum" sz="quarter" idx="12"/>
          </p:nvPr>
        </p:nvSpPr>
        <p:spPr/>
        <p:txBody>
          <a:bodyPr/>
          <a:lstStyle>
            <a:lvl1pPr>
              <a:defRPr/>
            </a:lvl1pPr>
          </a:lstStyle>
          <a:p>
            <a:pPr>
              <a:defRPr/>
            </a:pPr>
            <a:fld id="{D0756B90-0827-4DFB-971E-062C8A53A6C1}" type="slidenum">
              <a:rPr lang="en-US" altLang="en-US"/>
              <a:pPr>
                <a:defRPr/>
              </a:pPr>
              <a:t>‹#›</a:t>
            </a:fld>
            <a:endParaRPr lang="en-US" altLang="en-US" dirty="0"/>
          </a:p>
        </p:txBody>
      </p:sp>
    </p:spTree>
    <p:extLst>
      <p:ext uri="{BB962C8B-B14F-4D97-AF65-F5344CB8AC3E}">
        <p14:creationId xmlns:p14="http://schemas.microsoft.com/office/powerpoint/2010/main" val="8614890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04023B5-A0B5-4B34-94C4-F03A9C01AE54}"/>
              </a:ext>
            </a:extLst>
          </p:cNvPr>
          <p:cNvSpPr>
            <a:spLocks noGrp="1"/>
          </p:cNvSpPr>
          <p:nvPr>
            <p:ph type="dt" sz="half" idx="10"/>
          </p:nvPr>
        </p:nvSpPr>
        <p:spPr/>
        <p:txBody>
          <a:bodyPr/>
          <a:lstStyle>
            <a:lvl1pPr>
              <a:defRPr/>
            </a:lvl1pPr>
          </a:lstStyle>
          <a:p>
            <a:pPr>
              <a:defRPr/>
            </a:pPr>
            <a:fld id="{7A0F3192-5FE4-45E8-9333-91A791C3A52F}" type="datetime1">
              <a:rPr lang="en-US" smtClean="0"/>
              <a:t>2/3/2022</a:t>
            </a:fld>
            <a:endParaRPr lang="en-US" dirty="0"/>
          </a:p>
        </p:txBody>
      </p:sp>
      <p:sp>
        <p:nvSpPr>
          <p:cNvPr id="3" name="Footer Placeholder 4">
            <a:extLst>
              <a:ext uri="{FF2B5EF4-FFF2-40B4-BE49-F238E27FC236}">
                <a16:creationId xmlns:a16="http://schemas.microsoft.com/office/drawing/2014/main" id="{34839380-2E0A-4899-8742-578E88A705BC}"/>
              </a:ext>
            </a:extLst>
          </p:cNvPr>
          <p:cNvSpPr>
            <a:spLocks noGrp="1"/>
          </p:cNvSpPr>
          <p:nvPr>
            <p:ph type="ftr" sz="quarter" idx="11"/>
          </p:nvPr>
        </p:nvSpPr>
        <p:spPr/>
        <p:txBody>
          <a:bodyPr/>
          <a:lstStyle>
            <a:lvl1pPr>
              <a:defRPr/>
            </a:lvl1pPr>
          </a:lstStyle>
          <a:p>
            <a:pPr>
              <a:defRPr/>
            </a:pPr>
            <a:r>
              <a:rPr lang="en-US"/>
              <a:t>2021</a:t>
            </a:r>
          </a:p>
        </p:txBody>
      </p:sp>
      <p:sp>
        <p:nvSpPr>
          <p:cNvPr id="4" name="Slide Number Placeholder 5">
            <a:extLst>
              <a:ext uri="{FF2B5EF4-FFF2-40B4-BE49-F238E27FC236}">
                <a16:creationId xmlns:a16="http://schemas.microsoft.com/office/drawing/2014/main" id="{10D2FFDB-9C37-4C2C-8BA4-3D78BA32A5B5}"/>
              </a:ext>
            </a:extLst>
          </p:cNvPr>
          <p:cNvSpPr>
            <a:spLocks noGrp="1"/>
          </p:cNvSpPr>
          <p:nvPr>
            <p:ph type="sldNum" sz="quarter" idx="12"/>
          </p:nvPr>
        </p:nvSpPr>
        <p:spPr/>
        <p:txBody>
          <a:bodyPr/>
          <a:lstStyle>
            <a:lvl1pPr>
              <a:defRPr/>
            </a:lvl1pPr>
          </a:lstStyle>
          <a:p>
            <a:pPr>
              <a:defRPr/>
            </a:pPr>
            <a:fld id="{99B42544-0035-4A67-8131-05A70BFCE3DA}" type="slidenum">
              <a:rPr lang="en-US" altLang="en-US"/>
              <a:pPr>
                <a:defRPr/>
              </a:pPr>
              <a:t>‹#›</a:t>
            </a:fld>
            <a:endParaRPr lang="en-US" altLang="en-US" dirty="0"/>
          </a:p>
        </p:txBody>
      </p:sp>
    </p:spTree>
    <p:extLst>
      <p:ext uri="{BB962C8B-B14F-4D97-AF65-F5344CB8AC3E}">
        <p14:creationId xmlns:p14="http://schemas.microsoft.com/office/powerpoint/2010/main" val="25148020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1498604"/>
            <a:ext cx="3854528" cy="1278466"/>
          </a:xfrm>
        </p:spPr>
        <p:txBody>
          <a:bodyPr anchor="b">
            <a:normAutofit/>
          </a:bodyPr>
          <a:lstStyle>
            <a:lvl1pPr>
              <a:defRPr sz="1500"/>
            </a:lvl1pPr>
          </a:lstStyle>
          <a:p>
            <a:r>
              <a:rPr lang="en-US"/>
              <a:t>Click to edit Master title style</a:t>
            </a:r>
            <a:endParaRPr lang="en-US" dirty="0"/>
          </a:p>
        </p:txBody>
      </p:sp>
      <p:sp>
        <p:nvSpPr>
          <p:cNvPr id="3" name="Content Placeholder 2"/>
          <p:cNvSpPr>
            <a:spLocks noGrp="1"/>
          </p:cNvSpPr>
          <p:nvPr>
            <p:ph idx="1"/>
          </p:nvPr>
        </p:nvSpPr>
        <p:spPr>
          <a:xfrm>
            <a:off x="4760462" y="514926"/>
            <a:ext cx="4513541" cy="5526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5" y="2777069"/>
            <a:ext cx="3854528" cy="2584449"/>
          </a:xfrm>
        </p:spPr>
        <p:txBody>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F6CE44DF-77DA-47CD-8B64-F9E7E5B6B5B8}"/>
              </a:ext>
            </a:extLst>
          </p:cNvPr>
          <p:cNvSpPr>
            <a:spLocks noGrp="1"/>
          </p:cNvSpPr>
          <p:nvPr>
            <p:ph type="dt" sz="half" idx="10"/>
          </p:nvPr>
        </p:nvSpPr>
        <p:spPr/>
        <p:txBody>
          <a:bodyPr/>
          <a:lstStyle>
            <a:lvl1pPr>
              <a:defRPr/>
            </a:lvl1pPr>
          </a:lstStyle>
          <a:p>
            <a:pPr>
              <a:defRPr/>
            </a:pPr>
            <a:fld id="{A1F09B83-166D-4989-82DB-A32A79A16BCE}" type="datetime1">
              <a:rPr lang="en-US" smtClean="0"/>
              <a:t>2/3/2022</a:t>
            </a:fld>
            <a:endParaRPr lang="en-US" dirty="0"/>
          </a:p>
        </p:txBody>
      </p:sp>
      <p:sp>
        <p:nvSpPr>
          <p:cNvPr id="6" name="Footer Placeholder 4">
            <a:extLst>
              <a:ext uri="{FF2B5EF4-FFF2-40B4-BE49-F238E27FC236}">
                <a16:creationId xmlns:a16="http://schemas.microsoft.com/office/drawing/2014/main" id="{5122D17E-6F45-4513-AAE5-4FABF418B0D3}"/>
              </a:ext>
            </a:extLst>
          </p:cNvPr>
          <p:cNvSpPr>
            <a:spLocks noGrp="1"/>
          </p:cNvSpPr>
          <p:nvPr>
            <p:ph type="ftr" sz="quarter" idx="11"/>
          </p:nvPr>
        </p:nvSpPr>
        <p:spPr/>
        <p:txBody>
          <a:bodyPr/>
          <a:lstStyle>
            <a:lvl1pPr>
              <a:defRPr/>
            </a:lvl1pPr>
          </a:lstStyle>
          <a:p>
            <a:pPr>
              <a:defRPr/>
            </a:pPr>
            <a:r>
              <a:rPr lang="en-US"/>
              <a:t>2021</a:t>
            </a:r>
          </a:p>
        </p:txBody>
      </p:sp>
      <p:sp>
        <p:nvSpPr>
          <p:cNvPr id="7" name="Slide Number Placeholder 5">
            <a:extLst>
              <a:ext uri="{FF2B5EF4-FFF2-40B4-BE49-F238E27FC236}">
                <a16:creationId xmlns:a16="http://schemas.microsoft.com/office/drawing/2014/main" id="{D3BF1622-2F04-459A-A872-7A39EA8DF53D}"/>
              </a:ext>
            </a:extLst>
          </p:cNvPr>
          <p:cNvSpPr>
            <a:spLocks noGrp="1"/>
          </p:cNvSpPr>
          <p:nvPr>
            <p:ph type="sldNum" sz="quarter" idx="12"/>
          </p:nvPr>
        </p:nvSpPr>
        <p:spPr/>
        <p:txBody>
          <a:bodyPr/>
          <a:lstStyle>
            <a:lvl1pPr>
              <a:defRPr/>
            </a:lvl1pPr>
          </a:lstStyle>
          <a:p>
            <a:pPr>
              <a:defRPr/>
            </a:pPr>
            <a:fld id="{059290D8-40E3-47A5-9F46-17F55F930C6E}" type="slidenum">
              <a:rPr lang="en-US" altLang="en-US"/>
              <a:pPr>
                <a:defRPr/>
              </a:pPr>
              <a:t>‹#›</a:t>
            </a:fld>
            <a:endParaRPr lang="en-US" altLang="en-US" dirty="0"/>
          </a:p>
        </p:txBody>
      </p:sp>
    </p:spTree>
    <p:extLst>
      <p:ext uri="{BB962C8B-B14F-4D97-AF65-F5344CB8AC3E}">
        <p14:creationId xmlns:p14="http://schemas.microsoft.com/office/powerpoint/2010/main" val="28130329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4800600"/>
            <a:ext cx="8596667" cy="566738"/>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5" y="609600"/>
            <a:ext cx="8596668" cy="3845718"/>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77335" y="5367338"/>
            <a:ext cx="8596667" cy="674024"/>
          </a:xfrm>
        </p:spPr>
        <p:txBody>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313B6F2A-DE9A-4CE4-9972-C6CB7D45B02F}"/>
              </a:ext>
            </a:extLst>
          </p:cNvPr>
          <p:cNvSpPr>
            <a:spLocks noGrp="1"/>
          </p:cNvSpPr>
          <p:nvPr>
            <p:ph type="dt" sz="half" idx="10"/>
          </p:nvPr>
        </p:nvSpPr>
        <p:spPr/>
        <p:txBody>
          <a:bodyPr/>
          <a:lstStyle>
            <a:lvl1pPr>
              <a:defRPr/>
            </a:lvl1pPr>
          </a:lstStyle>
          <a:p>
            <a:pPr>
              <a:defRPr/>
            </a:pPr>
            <a:fld id="{C7468153-0620-4300-B81F-76D319206B53}" type="datetime1">
              <a:rPr lang="en-US" smtClean="0"/>
              <a:t>2/3/2022</a:t>
            </a:fld>
            <a:endParaRPr lang="en-US" dirty="0"/>
          </a:p>
        </p:txBody>
      </p:sp>
      <p:sp>
        <p:nvSpPr>
          <p:cNvPr id="6" name="Footer Placeholder 4">
            <a:extLst>
              <a:ext uri="{FF2B5EF4-FFF2-40B4-BE49-F238E27FC236}">
                <a16:creationId xmlns:a16="http://schemas.microsoft.com/office/drawing/2014/main" id="{B50960E6-4A73-44A2-A055-CB249C8DFBE8}"/>
              </a:ext>
            </a:extLst>
          </p:cNvPr>
          <p:cNvSpPr>
            <a:spLocks noGrp="1"/>
          </p:cNvSpPr>
          <p:nvPr>
            <p:ph type="ftr" sz="quarter" idx="11"/>
          </p:nvPr>
        </p:nvSpPr>
        <p:spPr/>
        <p:txBody>
          <a:bodyPr/>
          <a:lstStyle>
            <a:lvl1pPr>
              <a:defRPr/>
            </a:lvl1pPr>
          </a:lstStyle>
          <a:p>
            <a:pPr>
              <a:defRPr/>
            </a:pPr>
            <a:r>
              <a:rPr lang="en-US"/>
              <a:t>2021</a:t>
            </a:r>
          </a:p>
        </p:txBody>
      </p:sp>
      <p:sp>
        <p:nvSpPr>
          <p:cNvPr id="7" name="Slide Number Placeholder 5">
            <a:extLst>
              <a:ext uri="{FF2B5EF4-FFF2-40B4-BE49-F238E27FC236}">
                <a16:creationId xmlns:a16="http://schemas.microsoft.com/office/drawing/2014/main" id="{20D603C8-F01A-4B5D-A7E7-67B5E98797FC}"/>
              </a:ext>
            </a:extLst>
          </p:cNvPr>
          <p:cNvSpPr>
            <a:spLocks noGrp="1"/>
          </p:cNvSpPr>
          <p:nvPr>
            <p:ph type="sldNum" sz="quarter" idx="12"/>
          </p:nvPr>
        </p:nvSpPr>
        <p:spPr/>
        <p:txBody>
          <a:bodyPr/>
          <a:lstStyle>
            <a:lvl1pPr>
              <a:defRPr/>
            </a:lvl1pPr>
          </a:lstStyle>
          <a:p>
            <a:pPr>
              <a:defRPr/>
            </a:pPr>
            <a:fld id="{76FFE5F9-44CC-4214-9A70-D9C2AD0E7D6F}" type="slidenum">
              <a:rPr lang="en-US" altLang="en-US"/>
              <a:pPr>
                <a:defRPr/>
              </a:pPr>
              <a:t>‹#›</a:t>
            </a:fld>
            <a:endParaRPr lang="en-US" altLang="en-US" dirty="0"/>
          </a:p>
        </p:txBody>
      </p:sp>
    </p:spTree>
    <p:extLst>
      <p:ext uri="{BB962C8B-B14F-4D97-AF65-F5344CB8AC3E}">
        <p14:creationId xmlns:p14="http://schemas.microsoft.com/office/powerpoint/2010/main" val="41393600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6D7A0F-729B-4AEE-A627-14249ADBFB30}"/>
              </a:ext>
            </a:extLst>
          </p:cNvPr>
          <p:cNvSpPr>
            <a:spLocks noGrp="1"/>
          </p:cNvSpPr>
          <p:nvPr>
            <p:ph type="dt" sz="half" idx="10"/>
          </p:nvPr>
        </p:nvSpPr>
        <p:spPr/>
        <p:txBody>
          <a:bodyPr/>
          <a:lstStyle>
            <a:lvl1pPr>
              <a:defRPr/>
            </a:lvl1pPr>
          </a:lstStyle>
          <a:p>
            <a:pPr>
              <a:defRPr/>
            </a:pPr>
            <a:fld id="{A0A6A30B-9118-43B2-889E-DC42C2F15C5C}" type="datetime1">
              <a:rPr lang="en-US" smtClean="0"/>
              <a:t>2/3/2022</a:t>
            </a:fld>
            <a:endParaRPr lang="en-US" dirty="0"/>
          </a:p>
        </p:txBody>
      </p:sp>
      <p:sp>
        <p:nvSpPr>
          <p:cNvPr id="5" name="Footer Placeholder 4">
            <a:extLst>
              <a:ext uri="{FF2B5EF4-FFF2-40B4-BE49-F238E27FC236}">
                <a16:creationId xmlns:a16="http://schemas.microsoft.com/office/drawing/2014/main" id="{CF2FCD3C-E4E7-4600-845B-2A5AC2CD42AE}"/>
              </a:ext>
            </a:extLst>
          </p:cNvPr>
          <p:cNvSpPr>
            <a:spLocks noGrp="1"/>
          </p:cNvSpPr>
          <p:nvPr>
            <p:ph type="ftr" sz="quarter" idx="11"/>
          </p:nvPr>
        </p:nvSpPr>
        <p:spPr/>
        <p:txBody>
          <a:bodyPr/>
          <a:lstStyle>
            <a:lvl1pPr>
              <a:defRPr/>
            </a:lvl1pPr>
          </a:lstStyle>
          <a:p>
            <a:pPr>
              <a:defRPr/>
            </a:pPr>
            <a:r>
              <a:rPr lang="en-US"/>
              <a:t>2021</a:t>
            </a:r>
          </a:p>
        </p:txBody>
      </p:sp>
      <p:sp>
        <p:nvSpPr>
          <p:cNvPr id="6" name="Slide Number Placeholder 5">
            <a:extLst>
              <a:ext uri="{FF2B5EF4-FFF2-40B4-BE49-F238E27FC236}">
                <a16:creationId xmlns:a16="http://schemas.microsoft.com/office/drawing/2014/main" id="{17303EB0-648B-476A-9CF2-CD4B21D6EDEB}"/>
              </a:ext>
            </a:extLst>
          </p:cNvPr>
          <p:cNvSpPr>
            <a:spLocks noGrp="1"/>
          </p:cNvSpPr>
          <p:nvPr>
            <p:ph type="sldNum" sz="quarter" idx="12"/>
          </p:nvPr>
        </p:nvSpPr>
        <p:spPr/>
        <p:txBody>
          <a:bodyPr/>
          <a:lstStyle>
            <a:lvl1pPr>
              <a:defRPr/>
            </a:lvl1pPr>
          </a:lstStyle>
          <a:p>
            <a:pPr>
              <a:defRPr/>
            </a:pPr>
            <a:fld id="{97ECC240-9657-4E3F-8846-D7C02DB3B766}" type="slidenum">
              <a:rPr lang="en-US" altLang="en-US"/>
              <a:pPr>
                <a:defRPr/>
              </a:pPr>
              <a:t>‹#›</a:t>
            </a:fld>
            <a:endParaRPr lang="en-US" altLang="en-US" dirty="0"/>
          </a:p>
        </p:txBody>
      </p:sp>
    </p:spTree>
    <p:extLst>
      <p:ext uri="{BB962C8B-B14F-4D97-AF65-F5344CB8AC3E}">
        <p14:creationId xmlns:p14="http://schemas.microsoft.com/office/powerpoint/2010/main" val="13431182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7DBD6B-31F8-4DC0-BB24-6F5303A88FE6}"/>
              </a:ext>
            </a:extLst>
          </p:cNvPr>
          <p:cNvSpPr txBox="1">
            <a:spLocks noChangeArrowheads="1"/>
          </p:cNvSpPr>
          <p:nvPr/>
        </p:nvSpPr>
        <p:spPr bwMode="auto">
          <a:xfrm>
            <a:off x="541867" y="790575"/>
            <a:ext cx="609600" cy="584200"/>
          </a:xfrm>
          <a:prstGeom prst="rect">
            <a:avLst/>
          </a:prstGeom>
          <a:noFill/>
          <a:ln>
            <a:noFill/>
          </a:ln>
        </p:spPr>
        <p:txBody>
          <a:bodyPr lIns="68580" tIns="34290" rIns="68580" bIns="34290"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r>
              <a:rPr lang="en-US" altLang="en-US" sz="6000">
                <a:solidFill>
                  <a:srgbClr val="9FE0F5"/>
                </a:solidFill>
                <a:latin typeface="Arial" panose="020B0604020202020204" pitchFamily="34" charset="0"/>
              </a:rPr>
              <a:t>“</a:t>
            </a:r>
          </a:p>
        </p:txBody>
      </p:sp>
      <p:sp>
        <p:nvSpPr>
          <p:cNvPr id="6" name="TextBox 5">
            <a:extLst>
              <a:ext uri="{FF2B5EF4-FFF2-40B4-BE49-F238E27FC236}">
                <a16:creationId xmlns:a16="http://schemas.microsoft.com/office/drawing/2014/main" id="{95A47699-B7D8-41FB-9684-EA4C5AFB0720}"/>
              </a:ext>
            </a:extLst>
          </p:cNvPr>
          <p:cNvSpPr txBox="1">
            <a:spLocks noChangeArrowheads="1"/>
          </p:cNvSpPr>
          <p:nvPr/>
        </p:nvSpPr>
        <p:spPr bwMode="auto">
          <a:xfrm>
            <a:off x="8892117" y="2886075"/>
            <a:ext cx="609600" cy="585788"/>
          </a:xfrm>
          <a:prstGeom prst="rect">
            <a:avLst/>
          </a:prstGeom>
          <a:noFill/>
          <a:ln>
            <a:noFill/>
          </a:ln>
        </p:spPr>
        <p:txBody>
          <a:bodyPr lIns="68580" tIns="34290" rIns="68580" bIns="34290"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r>
              <a:rPr lang="en-US" altLang="en-US" sz="6000">
                <a:solidFill>
                  <a:srgbClr val="9FE0F5"/>
                </a:solidFill>
                <a:latin typeface="Arial" panose="020B0604020202020204" pitchFamily="34" charset="0"/>
              </a:rPr>
              <a:t>”</a:t>
            </a:r>
          </a:p>
        </p:txBody>
      </p:sp>
      <p:sp>
        <p:nvSpPr>
          <p:cNvPr id="2" name="Title 1"/>
          <p:cNvSpPr>
            <a:spLocks noGrp="1"/>
          </p:cNvSpPr>
          <p:nvPr>
            <p:ph type="title"/>
          </p:nvPr>
        </p:nvSpPr>
        <p:spPr>
          <a:xfrm>
            <a:off x="931334" y="609600"/>
            <a:ext cx="8094135"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7951D1B3-1DD1-43CE-A4F1-11B4655C92A0}"/>
              </a:ext>
            </a:extLst>
          </p:cNvPr>
          <p:cNvSpPr>
            <a:spLocks noGrp="1"/>
          </p:cNvSpPr>
          <p:nvPr>
            <p:ph type="dt" sz="half" idx="14"/>
          </p:nvPr>
        </p:nvSpPr>
        <p:spPr/>
        <p:txBody>
          <a:bodyPr/>
          <a:lstStyle>
            <a:lvl1pPr>
              <a:defRPr/>
            </a:lvl1pPr>
          </a:lstStyle>
          <a:p>
            <a:pPr>
              <a:defRPr/>
            </a:pPr>
            <a:fld id="{9BE3BF40-24FC-433D-9BE9-4A9AE04233D6}" type="datetime1">
              <a:rPr lang="en-US" smtClean="0"/>
              <a:t>2/3/2022</a:t>
            </a:fld>
            <a:endParaRPr lang="en-US" dirty="0"/>
          </a:p>
        </p:txBody>
      </p:sp>
      <p:sp>
        <p:nvSpPr>
          <p:cNvPr id="8" name="Footer Placeholder 4">
            <a:extLst>
              <a:ext uri="{FF2B5EF4-FFF2-40B4-BE49-F238E27FC236}">
                <a16:creationId xmlns:a16="http://schemas.microsoft.com/office/drawing/2014/main" id="{4A80B94C-09A3-4D60-BCA9-B5D6DEBAF0C9}"/>
              </a:ext>
            </a:extLst>
          </p:cNvPr>
          <p:cNvSpPr>
            <a:spLocks noGrp="1"/>
          </p:cNvSpPr>
          <p:nvPr>
            <p:ph type="ftr" sz="quarter" idx="15"/>
          </p:nvPr>
        </p:nvSpPr>
        <p:spPr/>
        <p:txBody>
          <a:bodyPr/>
          <a:lstStyle>
            <a:lvl1pPr>
              <a:defRPr/>
            </a:lvl1pPr>
          </a:lstStyle>
          <a:p>
            <a:pPr>
              <a:defRPr/>
            </a:pPr>
            <a:r>
              <a:rPr lang="en-US"/>
              <a:t>2021</a:t>
            </a:r>
          </a:p>
        </p:txBody>
      </p:sp>
      <p:sp>
        <p:nvSpPr>
          <p:cNvPr id="9" name="Slide Number Placeholder 5">
            <a:extLst>
              <a:ext uri="{FF2B5EF4-FFF2-40B4-BE49-F238E27FC236}">
                <a16:creationId xmlns:a16="http://schemas.microsoft.com/office/drawing/2014/main" id="{BCF7AE76-7A4D-4391-9717-736414C84A12}"/>
              </a:ext>
            </a:extLst>
          </p:cNvPr>
          <p:cNvSpPr>
            <a:spLocks noGrp="1"/>
          </p:cNvSpPr>
          <p:nvPr>
            <p:ph type="sldNum" sz="quarter" idx="16"/>
          </p:nvPr>
        </p:nvSpPr>
        <p:spPr/>
        <p:txBody>
          <a:bodyPr/>
          <a:lstStyle>
            <a:lvl1pPr>
              <a:defRPr/>
            </a:lvl1pPr>
          </a:lstStyle>
          <a:p>
            <a:pPr>
              <a:defRPr/>
            </a:pPr>
            <a:fld id="{D7B20BD6-480A-4413-B11A-61E046BF5647}" type="slidenum">
              <a:rPr lang="en-US"/>
              <a:pPr>
                <a:defRPr/>
              </a:pPr>
              <a:t>‹#›</a:t>
            </a:fld>
            <a:endParaRPr lang="en-US" dirty="0"/>
          </a:p>
        </p:txBody>
      </p:sp>
    </p:spTree>
    <p:extLst>
      <p:ext uri="{BB962C8B-B14F-4D97-AF65-F5344CB8AC3E}">
        <p14:creationId xmlns:p14="http://schemas.microsoft.com/office/powerpoint/2010/main" val="1457127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FD513C8-D2EC-4750-9A3B-D0C0E2F59459}"/>
              </a:ext>
            </a:extLst>
          </p:cNvPr>
          <p:cNvSpPr>
            <a:spLocks noGrp="1" noChangeArrowheads="1"/>
          </p:cNvSpPr>
          <p:nvPr>
            <p:ph type="dt" sz="half" idx="10"/>
          </p:nvPr>
        </p:nvSpPr>
        <p:spPr>
          <a:ln/>
        </p:spPr>
        <p:txBody>
          <a:bodyPr/>
          <a:lstStyle>
            <a:lvl1pPr>
              <a:defRPr/>
            </a:lvl1pPr>
          </a:lstStyle>
          <a:p>
            <a:pPr>
              <a:defRPr/>
            </a:pPr>
            <a:fld id="{3FF51751-E42B-4A7B-8BFE-C08E5A934AAB}" type="datetime1">
              <a:rPr lang="en-US" smtClean="0"/>
              <a:t>2/3/2022</a:t>
            </a:fld>
            <a:endParaRPr lang="en-US"/>
          </a:p>
        </p:txBody>
      </p:sp>
      <p:sp>
        <p:nvSpPr>
          <p:cNvPr id="3" name="Rectangle 5">
            <a:extLst>
              <a:ext uri="{FF2B5EF4-FFF2-40B4-BE49-F238E27FC236}">
                <a16:creationId xmlns:a16="http://schemas.microsoft.com/office/drawing/2014/main" id="{96CA95D6-6CED-4747-9B33-6A570FBC8E56}"/>
              </a:ext>
            </a:extLst>
          </p:cNvPr>
          <p:cNvSpPr>
            <a:spLocks noGrp="1" noChangeArrowheads="1"/>
          </p:cNvSpPr>
          <p:nvPr>
            <p:ph type="ftr" sz="quarter" idx="11"/>
          </p:nvPr>
        </p:nvSpPr>
        <p:spPr>
          <a:ln/>
        </p:spPr>
        <p:txBody>
          <a:bodyPr/>
          <a:lstStyle>
            <a:lvl1pPr>
              <a:defRPr/>
            </a:lvl1pPr>
          </a:lstStyle>
          <a:p>
            <a:pPr>
              <a:defRPr/>
            </a:pPr>
            <a:r>
              <a:rPr lang="en-US"/>
              <a:t>2021</a:t>
            </a:r>
          </a:p>
        </p:txBody>
      </p:sp>
      <p:sp>
        <p:nvSpPr>
          <p:cNvPr id="4" name="Rectangle 6">
            <a:extLst>
              <a:ext uri="{FF2B5EF4-FFF2-40B4-BE49-F238E27FC236}">
                <a16:creationId xmlns:a16="http://schemas.microsoft.com/office/drawing/2014/main" id="{E8BE0E4D-AA43-4C54-B353-381E86F526C5}"/>
              </a:ext>
            </a:extLst>
          </p:cNvPr>
          <p:cNvSpPr>
            <a:spLocks noGrp="1" noChangeArrowheads="1"/>
          </p:cNvSpPr>
          <p:nvPr>
            <p:ph type="sldNum" sz="quarter" idx="12"/>
          </p:nvPr>
        </p:nvSpPr>
        <p:spPr>
          <a:ln/>
        </p:spPr>
        <p:txBody>
          <a:bodyPr/>
          <a:lstStyle>
            <a:lvl1pPr>
              <a:defRPr/>
            </a:lvl1pPr>
          </a:lstStyle>
          <a:p>
            <a:pPr>
              <a:defRPr/>
            </a:pPr>
            <a:fld id="{98480C48-1ABB-4AD2-99CD-0FD6D2D3EF3F}" type="slidenum">
              <a:rPr lang="en-US" altLang="en-US"/>
              <a:pPr>
                <a:defRPr/>
              </a:pPr>
              <a:t>‹#›</a:t>
            </a:fld>
            <a:endParaRPr lang="en-US" altLang="en-US"/>
          </a:p>
        </p:txBody>
      </p:sp>
    </p:spTree>
    <p:extLst>
      <p:ext uri="{BB962C8B-B14F-4D97-AF65-F5344CB8AC3E}">
        <p14:creationId xmlns:p14="http://schemas.microsoft.com/office/powerpoint/2010/main" val="33312905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DC30BE-CA14-47BC-B2CE-BB97835ACA36}"/>
              </a:ext>
            </a:extLst>
          </p:cNvPr>
          <p:cNvSpPr>
            <a:spLocks noGrp="1"/>
          </p:cNvSpPr>
          <p:nvPr>
            <p:ph type="dt" sz="half" idx="10"/>
          </p:nvPr>
        </p:nvSpPr>
        <p:spPr/>
        <p:txBody>
          <a:bodyPr/>
          <a:lstStyle>
            <a:lvl1pPr>
              <a:defRPr/>
            </a:lvl1pPr>
          </a:lstStyle>
          <a:p>
            <a:pPr>
              <a:defRPr/>
            </a:pPr>
            <a:fld id="{D7F1C93B-81EB-4A67-9EAF-8D7E91E43DC9}" type="datetime1">
              <a:rPr lang="en-US" smtClean="0"/>
              <a:t>2/3/2022</a:t>
            </a:fld>
            <a:endParaRPr lang="en-US" dirty="0"/>
          </a:p>
        </p:txBody>
      </p:sp>
      <p:sp>
        <p:nvSpPr>
          <p:cNvPr id="5" name="Footer Placeholder 4">
            <a:extLst>
              <a:ext uri="{FF2B5EF4-FFF2-40B4-BE49-F238E27FC236}">
                <a16:creationId xmlns:a16="http://schemas.microsoft.com/office/drawing/2014/main" id="{04AEF500-A68F-46DB-B790-3ED928B95397}"/>
              </a:ext>
            </a:extLst>
          </p:cNvPr>
          <p:cNvSpPr>
            <a:spLocks noGrp="1"/>
          </p:cNvSpPr>
          <p:nvPr>
            <p:ph type="ftr" sz="quarter" idx="11"/>
          </p:nvPr>
        </p:nvSpPr>
        <p:spPr/>
        <p:txBody>
          <a:bodyPr/>
          <a:lstStyle>
            <a:lvl1pPr>
              <a:defRPr/>
            </a:lvl1pPr>
          </a:lstStyle>
          <a:p>
            <a:pPr>
              <a:defRPr/>
            </a:pPr>
            <a:r>
              <a:rPr lang="en-US"/>
              <a:t>2021</a:t>
            </a:r>
          </a:p>
        </p:txBody>
      </p:sp>
      <p:sp>
        <p:nvSpPr>
          <p:cNvPr id="6" name="Slide Number Placeholder 5">
            <a:extLst>
              <a:ext uri="{FF2B5EF4-FFF2-40B4-BE49-F238E27FC236}">
                <a16:creationId xmlns:a16="http://schemas.microsoft.com/office/drawing/2014/main" id="{EAF6914F-797F-41ED-8A23-0F4F3024559C}"/>
              </a:ext>
            </a:extLst>
          </p:cNvPr>
          <p:cNvSpPr>
            <a:spLocks noGrp="1"/>
          </p:cNvSpPr>
          <p:nvPr>
            <p:ph type="sldNum" sz="quarter" idx="12"/>
          </p:nvPr>
        </p:nvSpPr>
        <p:spPr/>
        <p:txBody>
          <a:bodyPr/>
          <a:lstStyle>
            <a:lvl1pPr>
              <a:defRPr/>
            </a:lvl1pPr>
          </a:lstStyle>
          <a:p>
            <a:pPr>
              <a:defRPr/>
            </a:pPr>
            <a:fld id="{E820B0D8-26E9-4641-BE55-7A76471C287F}" type="slidenum">
              <a:rPr lang="en-US" altLang="en-US"/>
              <a:pPr>
                <a:defRPr/>
              </a:pPr>
              <a:t>‹#›</a:t>
            </a:fld>
            <a:endParaRPr lang="en-US" altLang="en-US" dirty="0"/>
          </a:p>
        </p:txBody>
      </p:sp>
    </p:spTree>
    <p:extLst>
      <p:ext uri="{BB962C8B-B14F-4D97-AF65-F5344CB8AC3E}">
        <p14:creationId xmlns:p14="http://schemas.microsoft.com/office/powerpoint/2010/main" val="30224305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CFF643B-C378-4470-A2DC-6352C35D6984}"/>
              </a:ext>
            </a:extLst>
          </p:cNvPr>
          <p:cNvSpPr txBox="1">
            <a:spLocks noChangeArrowheads="1"/>
          </p:cNvSpPr>
          <p:nvPr/>
        </p:nvSpPr>
        <p:spPr bwMode="auto">
          <a:xfrm>
            <a:off x="541867" y="790575"/>
            <a:ext cx="609600" cy="584200"/>
          </a:xfrm>
          <a:prstGeom prst="rect">
            <a:avLst/>
          </a:prstGeom>
          <a:noFill/>
          <a:ln>
            <a:noFill/>
          </a:ln>
        </p:spPr>
        <p:txBody>
          <a:bodyPr lIns="68580" tIns="34290" rIns="68580" bIns="34290"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r>
              <a:rPr lang="en-US" altLang="en-US" sz="6000">
                <a:solidFill>
                  <a:srgbClr val="9FE0F5"/>
                </a:solidFill>
                <a:latin typeface="Arial" panose="020B0604020202020204" pitchFamily="34" charset="0"/>
              </a:rPr>
              <a:t>“</a:t>
            </a:r>
          </a:p>
        </p:txBody>
      </p:sp>
      <p:sp>
        <p:nvSpPr>
          <p:cNvPr id="6" name="TextBox 5">
            <a:extLst>
              <a:ext uri="{FF2B5EF4-FFF2-40B4-BE49-F238E27FC236}">
                <a16:creationId xmlns:a16="http://schemas.microsoft.com/office/drawing/2014/main" id="{C65D2D60-543B-4385-B8D6-7BE753047BB7}"/>
              </a:ext>
            </a:extLst>
          </p:cNvPr>
          <p:cNvSpPr txBox="1">
            <a:spLocks noChangeArrowheads="1"/>
          </p:cNvSpPr>
          <p:nvPr/>
        </p:nvSpPr>
        <p:spPr bwMode="auto">
          <a:xfrm>
            <a:off x="8892117" y="2886075"/>
            <a:ext cx="609600" cy="585788"/>
          </a:xfrm>
          <a:prstGeom prst="rect">
            <a:avLst/>
          </a:prstGeom>
          <a:noFill/>
          <a:ln>
            <a:noFill/>
          </a:ln>
        </p:spPr>
        <p:txBody>
          <a:bodyPr lIns="68580" tIns="34290" rIns="68580" bIns="34290"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r>
              <a:rPr lang="en-US" altLang="en-US" sz="6000">
                <a:solidFill>
                  <a:srgbClr val="9FE0F5"/>
                </a:solidFill>
                <a:latin typeface="Arial" panose="020B0604020202020204" pitchFamily="34" charset="0"/>
              </a:rPr>
              <a:t>”</a:t>
            </a:r>
          </a:p>
        </p:txBody>
      </p:sp>
      <p:sp>
        <p:nvSpPr>
          <p:cNvPr id="2" name="Title 1"/>
          <p:cNvSpPr>
            <a:spLocks noGrp="1"/>
          </p:cNvSpPr>
          <p:nvPr>
            <p:ph type="title"/>
          </p:nvPr>
        </p:nvSpPr>
        <p:spPr>
          <a:xfrm>
            <a:off x="931334" y="609600"/>
            <a:ext cx="8094135"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B37FC52F-D044-4655-A190-941B81D4647D}"/>
              </a:ext>
            </a:extLst>
          </p:cNvPr>
          <p:cNvSpPr>
            <a:spLocks noGrp="1"/>
          </p:cNvSpPr>
          <p:nvPr>
            <p:ph type="dt" sz="half" idx="14"/>
          </p:nvPr>
        </p:nvSpPr>
        <p:spPr/>
        <p:txBody>
          <a:bodyPr/>
          <a:lstStyle>
            <a:lvl1pPr>
              <a:defRPr/>
            </a:lvl1pPr>
          </a:lstStyle>
          <a:p>
            <a:pPr>
              <a:defRPr/>
            </a:pPr>
            <a:fld id="{971976FA-7BF0-4929-A7A8-A37E97A5F28F}" type="datetime1">
              <a:rPr lang="en-US" smtClean="0"/>
              <a:t>2/3/2022</a:t>
            </a:fld>
            <a:endParaRPr lang="en-US" dirty="0"/>
          </a:p>
        </p:txBody>
      </p:sp>
      <p:sp>
        <p:nvSpPr>
          <p:cNvPr id="8" name="Footer Placeholder 4">
            <a:extLst>
              <a:ext uri="{FF2B5EF4-FFF2-40B4-BE49-F238E27FC236}">
                <a16:creationId xmlns:a16="http://schemas.microsoft.com/office/drawing/2014/main" id="{0AEDB973-8B9C-4679-923C-2427C5B80F7B}"/>
              </a:ext>
            </a:extLst>
          </p:cNvPr>
          <p:cNvSpPr>
            <a:spLocks noGrp="1"/>
          </p:cNvSpPr>
          <p:nvPr>
            <p:ph type="ftr" sz="quarter" idx="15"/>
          </p:nvPr>
        </p:nvSpPr>
        <p:spPr/>
        <p:txBody>
          <a:bodyPr/>
          <a:lstStyle>
            <a:lvl1pPr>
              <a:defRPr/>
            </a:lvl1pPr>
          </a:lstStyle>
          <a:p>
            <a:pPr>
              <a:defRPr/>
            </a:pPr>
            <a:r>
              <a:rPr lang="en-US"/>
              <a:t>2021</a:t>
            </a:r>
          </a:p>
        </p:txBody>
      </p:sp>
      <p:sp>
        <p:nvSpPr>
          <p:cNvPr id="9" name="Slide Number Placeholder 5">
            <a:extLst>
              <a:ext uri="{FF2B5EF4-FFF2-40B4-BE49-F238E27FC236}">
                <a16:creationId xmlns:a16="http://schemas.microsoft.com/office/drawing/2014/main" id="{A38CC3DB-CD61-4561-A412-FC033C764B33}"/>
              </a:ext>
            </a:extLst>
          </p:cNvPr>
          <p:cNvSpPr>
            <a:spLocks noGrp="1"/>
          </p:cNvSpPr>
          <p:nvPr>
            <p:ph type="sldNum" sz="quarter" idx="16"/>
          </p:nvPr>
        </p:nvSpPr>
        <p:spPr/>
        <p:txBody>
          <a:bodyPr/>
          <a:lstStyle>
            <a:lvl1pPr>
              <a:defRPr/>
            </a:lvl1pPr>
          </a:lstStyle>
          <a:p>
            <a:pPr>
              <a:defRPr/>
            </a:pPr>
            <a:fld id="{BED1C514-4BD0-4923-B0B3-595A0E213DA6}" type="slidenum">
              <a:rPr lang="en-US"/>
              <a:pPr>
                <a:defRPr/>
              </a:pPr>
              <a:t>‹#›</a:t>
            </a:fld>
            <a:endParaRPr lang="en-US" dirty="0"/>
          </a:p>
        </p:txBody>
      </p:sp>
    </p:spTree>
    <p:extLst>
      <p:ext uri="{BB962C8B-B14F-4D97-AF65-F5344CB8AC3E}">
        <p14:creationId xmlns:p14="http://schemas.microsoft.com/office/powerpoint/2010/main" val="26124368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8588203"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2E20846D-CA9A-4A93-B037-BE6B6C4F34FE}"/>
              </a:ext>
            </a:extLst>
          </p:cNvPr>
          <p:cNvSpPr>
            <a:spLocks noGrp="1"/>
          </p:cNvSpPr>
          <p:nvPr>
            <p:ph type="dt" sz="half" idx="14"/>
          </p:nvPr>
        </p:nvSpPr>
        <p:spPr/>
        <p:txBody>
          <a:bodyPr/>
          <a:lstStyle>
            <a:lvl1pPr>
              <a:defRPr/>
            </a:lvl1pPr>
          </a:lstStyle>
          <a:p>
            <a:pPr>
              <a:defRPr/>
            </a:pPr>
            <a:fld id="{86C304F7-E227-410B-AA6E-DDC960500C64}" type="datetime1">
              <a:rPr lang="en-US" smtClean="0"/>
              <a:t>2/3/2022</a:t>
            </a:fld>
            <a:endParaRPr lang="en-US" dirty="0"/>
          </a:p>
        </p:txBody>
      </p:sp>
      <p:sp>
        <p:nvSpPr>
          <p:cNvPr id="6" name="Footer Placeholder 4">
            <a:extLst>
              <a:ext uri="{FF2B5EF4-FFF2-40B4-BE49-F238E27FC236}">
                <a16:creationId xmlns:a16="http://schemas.microsoft.com/office/drawing/2014/main" id="{99E26EA2-C4DA-4F0B-8FDA-71565D608B9D}"/>
              </a:ext>
            </a:extLst>
          </p:cNvPr>
          <p:cNvSpPr>
            <a:spLocks noGrp="1"/>
          </p:cNvSpPr>
          <p:nvPr>
            <p:ph type="ftr" sz="quarter" idx="15"/>
          </p:nvPr>
        </p:nvSpPr>
        <p:spPr/>
        <p:txBody>
          <a:bodyPr/>
          <a:lstStyle>
            <a:lvl1pPr>
              <a:defRPr/>
            </a:lvl1pPr>
          </a:lstStyle>
          <a:p>
            <a:pPr>
              <a:defRPr/>
            </a:pPr>
            <a:r>
              <a:rPr lang="en-US"/>
              <a:t>2021</a:t>
            </a:r>
          </a:p>
        </p:txBody>
      </p:sp>
      <p:sp>
        <p:nvSpPr>
          <p:cNvPr id="7" name="Slide Number Placeholder 5">
            <a:extLst>
              <a:ext uri="{FF2B5EF4-FFF2-40B4-BE49-F238E27FC236}">
                <a16:creationId xmlns:a16="http://schemas.microsoft.com/office/drawing/2014/main" id="{DEA3DF4A-E586-467A-A627-FE496AB06936}"/>
              </a:ext>
            </a:extLst>
          </p:cNvPr>
          <p:cNvSpPr>
            <a:spLocks noGrp="1"/>
          </p:cNvSpPr>
          <p:nvPr>
            <p:ph type="sldNum" sz="quarter" idx="16"/>
          </p:nvPr>
        </p:nvSpPr>
        <p:spPr/>
        <p:txBody>
          <a:bodyPr/>
          <a:lstStyle>
            <a:lvl1pPr>
              <a:defRPr/>
            </a:lvl1pPr>
          </a:lstStyle>
          <a:p>
            <a:pPr>
              <a:defRPr/>
            </a:pPr>
            <a:fld id="{4B4987E3-36FD-43E9-8153-2CFCF0AFE04A}" type="slidenum">
              <a:rPr lang="en-US" altLang="en-US"/>
              <a:pPr>
                <a:defRPr/>
              </a:pPr>
              <a:t>‹#›</a:t>
            </a:fld>
            <a:endParaRPr lang="en-US" altLang="en-US" dirty="0"/>
          </a:p>
        </p:txBody>
      </p:sp>
    </p:spTree>
    <p:extLst>
      <p:ext uri="{BB962C8B-B14F-4D97-AF65-F5344CB8AC3E}">
        <p14:creationId xmlns:p14="http://schemas.microsoft.com/office/powerpoint/2010/main" val="11762724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75EB18C-2916-4AC5-AFDF-E4D2FE3394DC}"/>
              </a:ext>
            </a:extLst>
          </p:cNvPr>
          <p:cNvSpPr>
            <a:spLocks noGrp="1"/>
          </p:cNvSpPr>
          <p:nvPr>
            <p:ph type="dt" sz="half" idx="10"/>
          </p:nvPr>
        </p:nvSpPr>
        <p:spPr/>
        <p:txBody>
          <a:bodyPr/>
          <a:lstStyle>
            <a:lvl1pPr>
              <a:defRPr/>
            </a:lvl1pPr>
          </a:lstStyle>
          <a:p>
            <a:pPr>
              <a:defRPr/>
            </a:pPr>
            <a:fld id="{2B4E829A-AB79-4E49-9707-B48C575B900E}" type="datetime1">
              <a:rPr lang="en-US" smtClean="0"/>
              <a:t>2/3/2022</a:t>
            </a:fld>
            <a:endParaRPr lang="en-US" dirty="0"/>
          </a:p>
        </p:txBody>
      </p:sp>
      <p:sp>
        <p:nvSpPr>
          <p:cNvPr id="5" name="Footer Placeholder 4">
            <a:extLst>
              <a:ext uri="{FF2B5EF4-FFF2-40B4-BE49-F238E27FC236}">
                <a16:creationId xmlns:a16="http://schemas.microsoft.com/office/drawing/2014/main" id="{49BCB857-C9B3-468D-A8FF-B84469774EA7}"/>
              </a:ext>
            </a:extLst>
          </p:cNvPr>
          <p:cNvSpPr>
            <a:spLocks noGrp="1"/>
          </p:cNvSpPr>
          <p:nvPr>
            <p:ph type="ftr" sz="quarter" idx="11"/>
          </p:nvPr>
        </p:nvSpPr>
        <p:spPr/>
        <p:txBody>
          <a:bodyPr/>
          <a:lstStyle>
            <a:lvl1pPr>
              <a:defRPr/>
            </a:lvl1pPr>
          </a:lstStyle>
          <a:p>
            <a:pPr>
              <a:defRPr/>
            </a:pPr>
            <a:r>
              <a:rPr lang="en-US"/>
              <a:t>2021</a:t>
            </a:r>
          </a:p>
        </p:txBody>
      </p:sp>
      <p:sp>
        <p:nvSpPr>
          <p:cNvPr id="6" name="Slide Number Placeholder 5">
            <a:extLst>
              <a:ext uri="{FF2B5EF4-FFF2-40B4-BE49-F238E27FC236}">
                <a16:creationId xmlns:a16="http://schemas.microsoft.com/office/drawing/2014/main" id="{110423DF-553B-4C83-AC42-99B47CEA1471}"/>
              </a:ext>
            </a:extLst>
          </p:cNvPr>
          <p:cNvSpPr>
            <a:spLocks noGrp="1"/>
          </p:cNvSpPr>
          <p:nvPr>
            <p:ph type="sldNum" sz="quarter" idx="12"/>
          </p:nvPr>
        </p:nvSpPr>
        <p:spPr/>
        <p:txBody>
          <a:bodyPr/>
          <a:lstStyle>
            <a:lvl1pPr>
              <a:defRPr/>
            </a:lvl1pPr>
          </a:lstStyle>
          <a:p>
            <a:pPr>
              <a:defRPr/>
            </a:pPr>
            <a:fld id="{6395D26E-9A5D-4002-AFB9-984034642550}" type="slidenum">
              <a:rPr lang="en-US" altLang="en-US"/>
              <a:pPr>
                <a:defRPr/>
              </a:pPr>
              <a:t>‹#›</a:t>
            </a:fld>
            <a:endParaRPr lang="en-US" altLang="en-US" dirty="0"/>
          </a:p>
        </p:txBody>
      </p:sp>
    </p:spTree>
    <p:extLst>
      <p:ext uri="{BB962C8B-B14F-4D97-AF65-F5344CB8AC3E}">
        <p14:creationId xmlns:p14="http://schemas.microsoft.com/office/powerpoint/2010/main" val="22745520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4" y="609601"/>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1"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94682E2-35CD-477F-96B5-12279B28EA7E}"/>
              </a:ext>
            </a:extLst>
          </p:cNvPr>
          <p:cNvSpPr>
            <a:spLocks noGrp="1"/>
          </p:cNvSpPr>
          <p:nvPr>
            <p:ph type="dt" sz="half" idx="10"/>
          </p:nvPr>
        </p:nvSpPr>
        <p:spPr/>
        <p:txBody>
          <a:bodyPr/>
          <a:lstStyle>
            <a:lvl1pPr>
              <a:defRPr/>
            </a:lvl1pPr>
          </a:lstStyle>
          <a:p>
            <a:pPr>
              <a:defRPr/>
            </a:pPr>
            <a:fld id="{86CADDDF-7D14-403B-831F-0A2403A9C460}" type="datetime1">
              <a:rPr lang="en-US" smtClean="0"/>
              <a:t>2/3/2022</a:t>
            </a:fld>
            <a:endParaRPr lang="en-US" dirty="0"/>
          </a:p>
        </p:txBody>
      </p:sp>
      <p:sp>
        <p:nvSpPr>
          <p:cNvPr id="5" name="Footer Placeholder 4">
            <a:extLst>
              <a:ext uri="{FF2B5EF4-FFF2-40B4-BE49-F238E27FC236}">
                <a16:creationId xmlns:a16="http://schemas.microsoft.com/office/drawing/2014/main" id="{8A7E51B5-A9ED-40E3-8505-975C4C536B0B}"/>
              </a:ext>
            </a:extLst>
          </p:cNvPr>
          <p:cNvSpPr>
            <a:spLocks noGrp="1"/>
          </p:cNvSpPr>
          <p:nvPr>
            <p:ph type="ftr" sz="quarter" idx="11"/>
          </p:nvPr>
        </p:nvSpPr>
        <p:spPr/>
        <p:txBody>
          <a:bodyPr/>
          <a:lstStyle>
            <a:lvl1pPr>
              <a:defRPr/>
            </a:lvl1pPr>
          </a:lstStyle>
          <a:p>
            <a:pPr>
              <a:defRPr/>
            </a:pPr>
            <a:r>
              <a:rPr lang="en-US"/>
              <a:t>2021</a:t>
            </a:r>
          </a:p>
        </p:txBody>
      </p:sp>
      <p:sp>
        <p:nvSpPr>
          <p:cNvPr id="6" name="Slide Number Placeholder 5">
            <a:extLst>
              <a:ext uri="{FF2B5EF4-FFF2-40B4-BE49-F238E27FC236}">
                <a16:creationId xmlns:a16="http://schemas.microsoft.com/office/drawing/2014/main" id="{394299E8-6368-4845-A6E1-589001B274C6}"/>
              </a:ext>
            </a:extLst>
          </p:cNvPr>
          <p:cNvSpPr>
            <a:spLocks noGrp="1"/>
          </p:cNvSpPr>
          <p:nvPr>
            <p:ph type="sldNum" sz="quarter" idx="12"/>
          </p:nvPr>
        </p:nvSpPr>
        <p:spPr/>
        <p:txBody>
          <a:bodyPr/>
          <a:lstStyle>
            <a:lvl1pPr>
              <a:defRPr/>
            </a:lvl1pPr>
          </a:lstStyle>
          <a:p>
            <a:pPr>
              <a:defRPr/>
            </a:pPr>
            <a:fld id="{4A078CAA-1EBF-4451-8AE8-AB3956D2915E}" type="slidenum">
              <a:rPr lang="en-US" altLang="en-US"/>
              <a:pPr>
                <a:defRPr/>
              </a:pPr>
              <a:t>‹#›</a:t>
            </a:fld>
            <a:endParaRPr lang="en-US" altLang="en-US" dirty="0"/>
          </a:p>
        </p:txBody>
      </p:sp>
    </p:spTree>
    <p:extLst>
      <p:ext uri="{BB962C8B-B14F-4D97-AF65-F5344CB8AC3E}">
        <p14:creationId xmlns:p14="http://schemas.microsoft.com/office/powerpoint/2010/main" val="35362851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0B4E4B8-8065-47DE-8351-7C242C8C551F}"/>
              </a:ext>
            </a:extLst>
          </p:cNvPr>
          <p:cNvCxnSpPr/>
          <p:nvPr userDrawn="1"/>
        </p:nvCxnSpPr>
        <p:spPr>
          <a:xfrm>
            <a:off x="914400" y="1216025"/>
            <a:ext cx="10363200" cy="1588"/>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pic>
        <p:nvPicPr>
          <p:cNvPr id="4" name="Picture 14" descr="hfma_v4one_line_logo_cmyk.jpg">
            <a:extLst>
              <a:ext uri="{FF2B5EF4-FFF2-40B4-BE49-F238E27FC236}">
                <a16:creationId xmlns:a16="http://schemas.microsoft.com/office/drawing/2014/main" id="{652A9463-DFDE-478E-A4D4-8EDC2245FEE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2100" y="6254750"/>
            <a:ext cx="358986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914400" y="1"/>
            <a:ext cx="10363200" cy="1219200"/>
          </a:xfrm>
        </p:spPr>
        <p:txBody>
          <a:bodyPr bIns="148915">
            <a:noAutofit/>
          </a:bodyPr>
          <a:lstStyle>
            <a:lvl1pPr algn="l">
              <a:lnSpc>
                <a:spcPts val="3532"/>
              </a:lnSpc>
              <a:defRPr sz="3253" b="1" i="0" cap="none" spc="0" baseline="0">
                <a:solidFill>
                  <a:schemeClr val="bg2"/>
                </a:solidFill>
                <a:effectLst/>
                <a:latin typeface="+mj-lt"/>
                <a:cs typeface="Verdana"/>
              </a:defRPr>
            </a:lvl1pPr>
          </a:lstStyle>
          <a:p>
            <a:r>
              <a:rPr lang="en-US"/>
              <a:t>Click to edit Master title style</a:t>
            </a:r>
            <a:endParaRPr lang="en-US" dirty="0"/>
          </a:p>
        </p:txBody>
      </p:sp>
      <p:sp>
        <p:nvSpPr>
          <p:cNvPr id="5" name="Slide Number Placeholder 2">
            <a:extLst>
              <a:ext uri="{FF2B5EF4-FFF2-40B4-BE49-F238E27FC236}">
                <a16:creationId xmlns:a16="http://schemas.microsoft.com/office/drawing/2014/main" id="{3BCB206A-F6B6-4706-9DA9-6012B645BB79}"/>
              </a:ext>
            </a:extLst>
          </p:cNvPr>
          <p:cNvSpPr>
            <a:spLocks noGrp="1"/>
          </p:cNvSpPr>
          <p:nvPr>
            <p:ph type="sldNum" sz="quarter" idx="10"/>
          </p:nvPr>
        </p:nvSpPr>
        <p:spPr>
          <a:xfrm>
            <a:off x="9448800" y="6364289"/>
            <a:ext cx="2540000" cy="365125"/>
          </a:xfrm>
        </p:spPr>
        <p:txBody>
          <a:bodyPr/>
          <a:lstStyle>
            <a:lvl1pPr algn="ctr">
              <a:defRPr sz="904">
                <a:solidFill>
                  <a:srgbClr val="006699"/>
                </a:solidFill>
              </a:defRPr>
            </a:lvl1pPr>
          </a:lstStyle>
          <a:p>
            <a:pPr>
              <a:defRPr/>
            </a:pPr>
            <a:fld id="{3ADF3380-05CC-4AE9-BC1C-5E0338138A59}" type="slidenum">
              <a:rPr lang="en-US"/>
              <a:pPr>
                <a:defRPr/>
              </a:pPr>
              <a:t>‹#›</a:t>
            </a:fld>
            <a:endParaRPr lang="en-US" dirty="0"/>
          </a:p>
        </p:txBody>
      </p:sp>
    </p:spTree>
    <p:extLst>
      <p:ext uri="{BB962C8B-B14F-4D97-AF65-F5344CB8AC3E}">
        <p14:creationId xmlns:p14="http://schemas.microsoft.com/office/powerpoint/2010/main" val="193427935"/>
      </p:ext>
    </p:extLst>
  </p:cSld>
  <p:clrMapOvr>
    <a:masterClrMapping/>
  </p:clrMapOvr>
  <p:transition>
    <p:wipe dir="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Chart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A393AA5-707C-4545-8BDF-593D584D6389}"/>
              </a:ext>
            </a:extLst>
          </p:cNvPr>
          <p:cNvCxnSpPr/>
          <p:nvPr userDrawn="1"/>
        </p:nvCxnSpPr>
        <p:spPr>
          <a:xfrm>
            <a:off x="914400" y="1216025"/>
            <a:ext cx="10363200" cy="1588"/>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pic>
        <p:nvPicPr>
          <p:cNvPr id="5" name="Picture 14" descr="hfma_v4one_line_logo_cmyk.jpg">
            <a:extLst>
              <a:ext uri="{FF2B5EF4-FFF2-40B4-BE49-F238E27FC236}">
                <a16:creationId xmlns:a16="http://schemas.microsoft.com/office/drawing/2014/main" id="{31A49FBA-966F-4C77-A157-88E6F5E2590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2100" y="6254750"/>
            <a:ext cx="358986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hart Placeholder 7"/>
          <p:cNvSpPr>
            <a:spLocks noGrp="1"/>
          </p:cNvSpPr>
          <p:nvPr>
            <p:ph type="chart" sz="quarter" idx="11"/>
          </p:nvPr>
        </p:nvSpPr>
        <p:spPr>
          <a:xfrm>
            <a:off x="914400" y="1447800"/>
            <a:ext cx="10363200" cy="4495800"/>
          </a:xfrm>
        </p:spPr>
        <p:txBody>
          <a:bodyPr rtlCol="0">
            <a:normAutofit/>
          </a:bodyPr>
          <a:lstStyle/>
          <a:p>
            <a:pPr lvl="0"/>
            <a:endParaRPr lang="en-US" noProof="0"/>
          </a:p>
        </p:txBody>
      </p:sp>
      <p:sp>
        <p:nvSpPr>
          <p:cNvPr id="10" name="Title 1"/>
          <p:cNvSpPr>
            <a:spLocks noGrp="1"/>
          </p:cNvSpPr>
          <p:nvPr>
            <p:ph type="title"/>
          </p:nvPr>
        </p:nvSpPr>
        <p:spPr>
          <a:xfrm>
            <a:off x="914400" y="1"/>
            <a:ext cx="10363200" cy="1219200"/>
          </a:xfrm>
        </p:spPr>
        <p:txBody>
          <a:bodyPr bIns="148915">
            <a:noAutofit/>
          </a:bodyPr>
          <a:lstStyle>
            <a:lvl1pPr algn="l">
              <a:lnSpc>
                <a:spcPts val="3532"/>
              </a:lnSpc>
              <a:defRPr sz="3253" b="1" i="0" cap="none" spc="0" baseline="0">
                <a:solidFill>
                  <a:schemeClr val="bg2"/>
                </a:solidFill>
                <a:effectLst/>
                <a:latin typeface="+mj-lt"/>
                <a:cs typeface="Verdana"/>
              </a:defRPr>
            </a:lvl1pPr>
          </a:lstStyle>
          <a:p>
            <a:r>
              <a:rPr lang="en-US"/>
              <a:t>Click to edit Master title style</a:t>
            </a:r>
            <a:endParaRPr lang="en-US" dirty="0"/>
          </a:p>
        </p:txBody>
      </p:sp>
      <p:sp>
        <p:nvSpPr>
          <p:cNvPr id="6" name="Slide Number Placeholder 2">
            <a:extLst>
              <a:ext uri="{FF2B5EF4-FFF2-40B4-BE49-F238E27FC236}">
                <a16:creationId xmlns:a16="http://schemas.microsoft.com/office/drawing/2014/main" id="{8A0D731E-0168-48E4-B388-9265A6DF9FD5}"/>
              </a:ext>
            </a:extLst>
          </p:cNvPr>
          <p:cNvSpPr>
            <a:spLocks noGrp="1"/>
          </p:cNvSpPr>
          <p:nvPr>
            <p:ph type="sldNum" sz="quarter" idx="12"/>
          </p:nvPr>
        </p:nvSpPr>
        <p:spPr>
          <a:xfrm>
            <a:off x="9448800" y="6364289"/>
            <a:ext cx="2540000" cy="365125"/>
          </a:xfrm>
        </p:spPr>
        <p:txBody>
          <a:bodyPr/>
          <a:lstStyle>
            <a:lvl1pPr algn="ctr">
              <a:defRPr sz="904">
                <a:solidFill>
                  <a:srgbClr val="006699"/>
                </a:solidFill>
              </a:defRPr>
            </a:lvl1pPr>
          </a:lstStyle>
          <a:p>
            <a:pPr>
              <a:defRPr/>
            </a:pPr>
            <a:fld id="{5DBC1D5D-4E2E-423B-8835-48F9C2D7534A}" type="slidenum">
              <a:rPr lang="en-US"/>
              <a:pPr>
                <a:defRPr/>
              </a:pPr>
              <a:t>‹#›</a:t>
            </a:fld>
            <a:endParaRPr lang="en-US" dirty="0"/>
          </a:p>
        </p:txBody>
      </p:sp>
    </p:spTree>
    <p:extLst>
      <p:ext uri="{BB962C8B-B14F-4D97-AF65-F5344CB8AC3E}">
        <p14:creationId xmlns:p14="http://schemas.microsoft.com/office/powerpoint/2010/main" val="1344191398"/>
      </p:ext>
    </p:extLst>
  </p:cSld>
  <p:clrMapOvr>
    <a:masterClrMapping/>
  </p:clrMapOvr>
  <p:transition>
    <p:wipe dir="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741A235F-426E-4210-8086-EE040AE17D3E}" type="datetime1">
              <a:rPr lang="en-US" smtClean="0"/>
              <a:t>2/3/2022</a:t>
            </a:fld>
            <a:endParaRPr lang="en-US"/>
          </a:p>
        </p:txBody>
      </p:sp>
      <p:sp>
        <p:nvSpPr>
          <p:cNvPr id="5" name="Footer Placeholder 4"/>
          <p:cNvSpPr>
            <a:spLocks noGrp="1"/>
          </p:cNvSpPr>
          <p:nvPr>
            <p:ph type="ftr" sz="quarter" idx="11"/>
          </p:nvPr>
        </p:nvSpPr>
        <p:spPr/>
        <p:txBody>
          <a:bodyPr/>
          <a:lstStyle/>
          <a:p>
            <a:pPr>
              <a:defRPr/>
            </a:pPr>
            <a:r>
              <a:rPr lang="en-US"/>
              <a:t>2021</a:t>
            </a:r>
          </a:p>
        </p:txBody>
      </p:sp>
      <p:sp>
        <p:nvSpPr>
          <p:cNvPr id="6" name="Slide Number Placeholder 5"/>
          <p:cNvSpPr>
            <a:spLocks noGrp="1"/>
          </p:cNvSpPr>
          <p:nvPr>
            <p:ph type="sldNum" sz="quarter" idx="12"/>
          </p:nvPr>
        </p:nvSpPr>
        <p:spPr/>
        <p:txBody>
          <a:bodyPr/>
          <a:lstStyle/>
          <a:p>
            <a:pPr>
              <a:defRPr/>
            </a:pPr>
            <a:fld id="{FEEA696F-B433-4941-AA54-DAABF320A51A}" type="slidenum">
              <a:rPr lang="en-US" altLang="en-US" smtClean="0"/>
              <a:pPr>
                <a:defRPr/>
              </a:pPr>
              <a:t>‹#›</a:t>
            </a:fld>
            <a:endParaRPr lang="en-US" altLang="en-US" dirty="0"/>
          </a:p>
        </p:txBody>
      </p:sp>
    </p:spTree>
    <p:extLst>
      <p:ext uri="{BB962C8B-B14F-4D97-AF65-F5344CB8AC3E}">
        <p14:creationId xmlns:p14="http://schemas.microsoft.com/office/powerpoint/2010/main" val="27788124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5EC2C417-7DAD-4549-BB3A-9FA078855B58}" type="datetime1">
              <a:rPr lang="en-US" smtClean="0"/>
              <a:t>2/3/2022</a:t>
            </a:fld>
            <a:endParaRPr lang="en-US"/>
          </a:p>
        </p:txBody>
      </p:sp>
      <p:sp>
        <p:nvSpPr>
          <p:cNvPr id="5" name="Footer Placeholder 4"/>
          <p:cNvSpPr>
            <a:spLocks noGrp="1"/>
          </p:cNvSpPr>
          <p:nvPr>
            <p:ph type="ftr" sz="quarter" idx="11"/>
          </p:nvPr>
        </p:nvSpPr>
        <p:spPr/>
        <p:txBody>
          <a:bodyPr/>
          <a:lstStyle/>
          <a:p>
            <a:pPr>
              <a:defRPr/>
            </a:pPr>
            <a:r>
              <a:rPr lang="en-US"/>
              <a:t>2021</a:t>
            </a:r>
          </a:p>
        </p:txBody>
      </p:sp>
      <p:sp>
        <p:nvSpPr>
          <p:cNvPr id="6" name="Slide Number Placeholder 5"/>
          <p:cNvSpPr>
            <a:spLocks noGrp="1"/>
          </p:cNvSpPr>
          <p:nvPr>
            <p:ph type="sldNum" sz="quarter" idx="12"/>
          </p:nvPr>
        </p:nvSpPr>
        <p:spPr/>
        <p:txBody>
          <a:bodyPr/>
          <a:lstStyle/>
          <a:p>
            <a:pPr>
              <a:defRPr/>
            </a:pPr>
            <a:fld id="{D83248B6-3AC8-4E14-910C-BA54623D91D7}" type="slidenum">
              <a:rPr lang="en-US" altLang="en-US" smtClean="0"/>
              <a:pPr>
                <a:defRPr/>
              </a:pPr>
              <a:t>‹#›</a:t>
            </a:fld>
            <a:endParaRPr lang="en-US" altLang="en-US" dirty="0"/>
          </a:p>
        </p:txBody>
      </p:sp>
    </p:spTree>
    <p:extLst>
      <p:ext uri="{BB962C8B-B14F-4D97-AF65-F5344CB8AC3E}">
        <p14:creationId xmlns:p14="http://schemas.microsoft.com/office/powerpoint/2010/main" val="6974448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F40454AA-9AA3-4B99-8894-7971C1579A0F}" type="datetime1">
              <a:rPr lang="en-US" smtClean="0"/>
              <a:t>2/3/2022</a:t>
            </a:fld>
            <a:endParaRPr lang="en-US"/>
          </a:p>
        </p:txBody>
      </p:sp>
      <p:sp>
        <p:nvSpPr>
          <p:cNvPr id="5" name="Footer Placeholder 4"/>
          <p:cNvSpPr>
            <a:spLocks noGrp="1"/>
          </p:cNvSpPr>
          <p:nvPr>
            <p:ph type="ftr" sz="quarter" idx="11"/>
          </p:nvPr>
        </p:nvSpPr>
        <p:spPr/>
        <p:txBody>
          <a:bodyPr/>
          <a:lstStyle/>
          <a:p>
            <a:pPr>
              <a:defRPr/>
            </a:pPr>
            <a:r>
              <a:rPr lang="en-US"/>
              <a:t>2021</a:t>
            </a:r>
          </a:p>
        </p:txBody>
      </p:sp>
      <p:sp>
        <p:nvSpPr>
          <p:cNvPr id="6" name="Slide Number Placeholder 5"/>
          <p:cNvSpPr>
            <a:spLocks noGrp="1"/>
          </p:cNvSpPr>
          <p:nvPr>
            <p:ph type="sldNum" sz="quarter" idx="12"/>
          </p:nvPr>
        </p:nvSpPr>
        <p:spPr/>
        <p:txBody>
          <a:bodyPr/>
          <a:lstStyle/>
          <a:p>
            <a:pPr>
              <a:defRPr/>
            </a:pPr>
            <a:fld id="{1B3FD4BD-4A3E-450D-8F63-52E9849DD9D6}" type="slidenum">
              <a:rPr lang="en-US" altLang="en-US" smtClean="0"/>
              <a:pPr>
                <a:defRPr/>
              </a:pPr>
              <a:t>‹#›</a:t>
            </a:fld>
            <a:endParaRPr lang="en-US" altLang="en-US" dirty="0"/>
          </a:p>
        </p:txBody>
      </p:sp>
    </p:spTree>
    <p:extLst>
      <p:ext uri="{BB962C8B-B14F-4D97-AF65-F5344CB8AC3E}">
        <p14:creationId xmlns:p14="http://schemas.microsoft.com/office/powerpoint/2010/main" val="4096342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B9A30F6-A1AF-41BA-B5EF-D93EE0C704D6}"/>
              </a:ext>
            </a:extLst>
          </p:cNvPr>
          <p:cNvSpPr>
            <a:spLocks noGrp="1" noChangeArrowheads="1"/>
          </p:cNvSpPr>
          <p:nvPr>
            <p:ph type="dt" sz="half" idx="10"/>
          </p:nvPr>
        </p:nvSpPr>
        <p:spPr>
          <a:ln/>
        </p:spPr>
        <p:txBody>
          <a:bodyPr/>
          <a:lstStyle>
            <a:lvl1pPr>
              <a:defRPr/>
            </a:lvl1pPr>
          </a:lstStyle>
          <a:p>
            <a:pPr>
              <a:defRPr/>
            </a:pPr>
            <a:fld id="{92371908-9030-4156-B061-CF762926B3CD}" type="datetime1">
              <a:rPr lang="en-US" smtClean="0"/>
              <a:t>2/3/2022</a:t>
            </a:fld>
            <a:endParaRPr lang="en-US"/>
          </a:p>
        </p:txBody>
      </p:sp>
      <p:sp>
        <p:nvSpPr>
          <p:cNvPr id="6" name="Rectangle 5">
            <a:extLst>
              <a:ext uri="{FF2B5EF4-FFF2-40B4-BE49-F238E27FC236}">
                <a16:creationId xmlns:a16="http://schemas.microsoft.com/office/drawing/2014/main" id="{3ADE117C-0141-4FC8-8EFA-1C2137300B24}"/>
              </a:ext>
            </a:extLst>
          </p:cNvPr>
          <p:cNvSpPr>
            <a:spLocks noGrp="1" noChangeArrowheads="1"/>
          </p:cNvSpPr>
          <p:nvPr>
            <p:ph type="ftr" sz="quarter" idx="11"/>
          </p:nvPr>
        </p:nvSpPr>
        <p:spPr>
          <a:ln/>
        </p:spPr>
        <p:txBody>
          <a:bodyPr/>
          <a:lstStyle>
            <a:lvl1pPr>
              <a:defRPr/>
            </a:lvl1pPr>
          </a:lstStyle>
          <a:p>
            <a:pPr>
              <a:defRPr/>
            </a:pPr>
            <a:r>
              <a:rPr lang="en-US"/>
              <a:t>2021</a:t>
            </a:r>
          </a:p>
        </p:txBody>
      </p:sp>
      <p:sp>
        <p:nvSpPr>
          <p:cNvPr id="7" name="Rectangle 6">
            <a:extLst>
              <a:ext uri="{FF2B5EF4-FFF2-40B4-BE49-F238E27FC236}">
                <a16:creationId xmlns:a16="http://schemas.microsoft.com/office/drawing/2014/main" id="{9AF26410-7715-4D22-84E2-BE3EBFECAEFB}"/>
              </a:ext>
            </a:extLst>
          </p:cNvPr>
          <p:cNvSpPr>
            <a:spLocks noGrp="1" noChangeArrowheads="1"/>
          </p:cNvSpPr>
          <p:nvPr>
            <p:ph type="sldNum" sz="quarter" idx="12"/>
          </p:nvPr>
        </p:nvSpPr>
        <p:spPr>
          <a:ln/>
        </p:spPr>
        <p:txBody>
          <a:bodyPr/>
          <a:lstStyle>
            <a:lvl1pPr>
              <a:defRPr/>
            </a:lvl1pPr>
          </a:lstStyle>
          <a:p>
            <a:pPr>
              <a:defRPr/>
            </a:pPr>
            <a:fld id="{6FD0411D-72F8-40A7-9CE7-7ECE264A204F}" type="slidenum">
              <a:rPr lang="en-US" altLang="en-US"/>
              <a:pPr>
                <a:defRPr/>
              </a:pPr>
              <a:t>‹#›</a:t>
            </a:fld>
            <a:endParaRPr lang="en-US" altLang="en-US"/>
          </a:p>
        </p:txBody>
      </p:sp>
    </p:spTree>
    <p:extLst>
      <p:ext uri="{BB962C8B-B14F-4D97-AF65-F5344CB8AC3E}">
        <p14:creationId xmlns:p14="http://schemas.microsoft.com/office/powerpoint/2010/main" val="27486859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5044A440-DF5B-49A0-8279-2AE6D917F661}" type="datetime1">
              <a:rPr lang="en-US" smtClean="0"/>
              <a:t>2/3/2022</a:t>
            </a:fld>
            <a:endParaRPr lang="en-US"/>
          </a:p>
        </p:txBody>
      </p:sp>
      <p:sp>
        <p:nvSpPr>
          <p:cNvPr id="6" name="Footer Placeholder 5"/>
          <p:cNvSpPr>
            <a:spLocks noGrp="1"/>
          </p:cNvSpPr>
          <p:nvPr>
            <p:ph type="ftr" sz="quarter" idx="11"/>
          </p:nvPr>
        </p:nvSpPr>
        <p:spPr/>
        <p:txBody>
          <a:bodyPr/>
          <a:lstStyle/>
          <a:p>
            <a:pPr>
              <a:defRPr/>
            </a:pPr>
            <a:r>
              <a:rPr lang="en-US"/>
              <a:t>2021</a:t>
            </a:r>
          </a:p>
        </p:txBody>
      </p:sp>
      <p:sp>
        <p:nvSpPr>
          <p:cNvPr id="7" name="Slide Number Placeholder 6"/>
          <p:cNvSpPr>
            <a:spLocks noGrp="1"/>
          </p:cNvSpPr>
          <p:nvPr>
            <p:ph type="sldNum" sz="quarter" idx="12"/>
          </p:nvPr>
        </p:nvSpPr>
        <p:spPr/>
        <p:txBody>
          <a:bodyPr/>
          <a:lstStyle/>
          <a:p>
            <a:pPr>
              <a:defRPr/>
            </a:pPr>
            <a:fld id="{05FC7E67-C3DB-4425-8EC1-1AAEFF86986E}" type="slidenum">
              <a:rPr lang="en-US" altLang="en-US" smtClean="0"/>
              <a:pPr>
                <a:defRPr/>
              </a:pPr>
              <a:t>‹#›</a:t>
            </a:fld>
            <a:endParaRPr lang="en-US" altLang="en-US" dirty="0"/>
          </a:p>
        </p:txBody>
      </p:sp>
    </p:spTree>
    <p:extLst>
      <p:ext uri="{BB962C8B-B14F-4D97-AF65-F5344CB8AC3E}">
        <p14:creationId xmlns:p14="http://schemas.microsoft.com/office/powerpoint/2010/main" val="29647126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E42353F1-949A-471F-8D89-4A9B8994A348}" type="datetime1">
              <a:rPr lang="en-US" smtClean="0"/>
              <a:t>2/3/2022</a:t>
            </a:fld>
            <a:endParaRPr lang="en-US"/>
          </a:p>
        </p:txBody>
      </p:sp>
      <p:sp>
        <p:nvSpPr>
          <p:cNvPr id="8" name="Footer Placeholder 7"/>
          <p:cNvSpPr>
            <a:spLocks noGrp="1"/>
          </p:cNvSpPr>
          <p:nvPr>
            <p:ph type="ftr" sz="quarter" idx="11"/>
          </p:nvPr>
        </p:nvSpPr>
        <p:spPr/>
        <p:txBody>
          <a:bodyPr/>
          <a:lstStyle/>
          <a:p>
            <a:pPr>
              <a:defRPr/>
            </a:pPr>
            <a:r>
              <a:rPr lang="en-US"/>
              <a:t>2021</a:t>
            </a:r>
          </a:p>
        </p:txBody>
      </p:sp>
      <p:sp>
        <p:nvSpPr>
          <p:cNvPr id="9" name="Slide Number Placeholder 8"/>
          <p:cNvSpPr>
            <a:spLocks noGrp="1"/>
          </p:cNvSpPr>
          <p:nvPr>
            <p:ph type="sldNum" sz="quarter" idx="12"/>
          </p:nvPr>
        </p:nvSpPr>
        <p:spPr/>
        <p:txBody>
          <a:bodyPr/>
          <a:lstStyle/>
          <a:p>
            <a:pPr>
              <a:defRPr/>
            </a:pPr>
            <a:fld id="{7BED7D33-279B-4E51-A7E3-FFD22B8F98F9}" type="slidenum">
              <a:rPr lang="en-US" altLang="en-US" smtClean="0"/>
              <a:pPr>
                <a:defRPr/>
              </a:pPr>
              <a:t>‹#›</a:t>
            </a:fld>
            <a:endParaRPr lang="en-US" altLang="en-US" dirty="0"/>
          </a:p>
        </p:txBody>
      </p:sp>
    </p:spTree>
    <p:extLst>
      <p:ext uri="{BB962C8B-B14F-4D97-AF65-F5344CB8AC3E}">
        <p14:creationId xmlns:p14="http://schemas.microsoft.com/office/powerpoint/2010/main" val="21925273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A365CC37-6DCF-42EF-8638-5EC4CA998702}" type="datetime1">
              <a:rPr lang="en-US" smtClean="0"/>
              <a:t>2/3/2022</a:t>
            </a:fld>
            <a:endParaRPr lang="en-US"/>
          </a:p>
        </p:txBody>
      </p:sp>
      <p:sp>
        <p:nvSpPr>
          <p:cNvPr id="4" name="Footer Placeholder 3"/>
          <p:cNvSpPr>
            <a:spLocks noGrp="1"/>
          </p:cNvSpPr>
          <p:nvPr>
            <p:ph type="ftr" sz="quarter" idx="11"/>
          </p:nvPr>
        </p:nvSpPr>
        <p:spPr/>
        <p:txBody>
          <a:bodyPr/>
          <a:lstStyle/>
          <a:p>
            <a:pPr>
              <a:defRPr/>
            </a:pPr>
            <a:r>
              <a:rPr lang="en-US"/>
              <a:t>2021</a:t>
            </a:r>
          </a:p>
        </p:txBody>
      </p:sp>
      <p:sp>
        <p:nvSpPr>
          <p:cNvPr id="5" name="Slide Number Placeholder 4"/>
          <p:cNvSpPr>
            <a:spLocks noGrp="1"/>
          </p:cNvSpPr>
          <p:nvPr>
            <p:ph type="sldNum" sz="quarter" idx="12"/>
          </p:nvPr>
        </p:nvSpPr>
        <p:spPr/>
        <p:txBody>
          <a:bodyPr/>
          <a:lstStyle/>
          <a:p>
            <a:pPr>
              <a:defRPr/>
            </a:pPr>
            <a:fld id="{980A4E53-7EC1-41C2-9660-FE1361D38A70}" type="slidenum">
              <a:rPr lang="en-US" altLang="en-US" smtClean="0"/>
              <a:pPr>
                <a:defRPr/>
              </a:pPr>
              <a:t>‹#›</a:t>
            </a:fld>
            <a:endParaRPr lang="en-US" altLang="en-US" dirty="0"/>
          </a:p>
        </p:txBody>
      </p:sp>
    </p:spTree>
    <p:extLst>
      <p:ext uri="{BB962C8B-B14F-4D97-AF65-F5344CB8AC3E}">
        <p14:creationId xmlns:p14="http://schemas.microsoft.com/office/powerpoint/2010/main" val="4385805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63A7DAB5-C956-42D8-B93E-09D4F4543318}" type="datetime1">
              <a:rPr lang="en-US" smtClean="0"/>
              <a:t>2/3/2022</a:t>
            </a:fld>
            <a:endParaRPr lang="en-US"/>
          </a:p>
        </p:txBody>
      </p:sp>
      <p:sp>
        <p:nvSpPr>
          <p:cNvPr id="3" name="Footer Placeholder 2"/>
          <p:cNvSpPr>
            <a:spLocks noGrp="1"/>
          </p:cNvSpPr>
          <p:nvPr>
            <p:ph type="ftr" sz="quarter" idx="11"/>
          </p:nvPr>
        </p:nvSpPr>
        <p:spPr/>
        <p:txBody>
          <a:bodyPr/>
          <a:lstStyle/>
          <a:p>
            <a:pPr>
              <a:defRPr/>
            </a:pPr>
            <a:r>
              <a:rPr lang="en-US"/>
              <a:t>2021</a:t>
            </a:r>
          </a:p>
        </p:txBody>
      </p:sp>
      <p:sp>
        <p:nvSpPr>
          <p:cNvPr id="4" name="Slide Number Placeholder 3"/>
          <p:cNvSpPr>
            <a:spLocks noGrp="1"/>
          </p:cNvSpPr>
          <p:nvPr>
            <p:ph type="sldNum" sz="quarter" idx="12"/>
          </p:nvPr>
        </p:nvSpPr>
        <p:spPr/>
        <p:txBody>
          <a:bodyPr/>
          <a:lstStyle/>
          <a:p>
            <a:pPr>
              <a:defRPr/>
            </a:pPr>
            <a:fld id="{FBFBD636-0244-4EC0-811B-0D272B6AA034}" type="slidenum">
              <a:rPr lang="en-US" altLang="en-US" smtClean="0"/>
              <a:pPr>
                <a:defRPr/>
              </a:pPr>
              <a:t>‹#›</a:t>
            </a:fld>
            <a:endParaRPr lang="en-US" altLang="en-US" dirty="0"/>
          </a:p>
        </p:txBody>
      </p:sp>
    </p:spTree>
    <p:extLst>
      <p:ext uri="{BB962C8B-B14F-4D97-AF65-F5344CB8AC3E}">
        <p14:creationId xmlns:p14="http://schemas.microsoft.com/office/powerpoint/2010/main" val="28165745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2EA86E1B-6A5B-4A34-8BC4-455CE9EDD903}" type="datetime1">
              <a:rPr lang="en-US" smtClean="0"/>
              <a:t>2/3/2022</a:t>
            </a:fld>
            <a:endParaRPr lang="en-US"/>
          </a:p>
        </p:txBody>
      </p:sp>
      <p:sp>
        <p:nvSpPr>
          <p:cNvPr id="6" name="Footer Placeholder 5"/>
          <p:cNvSpPr>
            <a:spLocks noGrp="1"/>
          </p:cNvSpPr>
          <p:nvPr>
            <p:ph type="ftr" sz="quarter" idx="11"/>
          </p:nvPr>
        </p:nvSpPr>
        <p:spPr/>
        <p:txBody>
          <a:bodyPr/>
          <a:lstStyle/>
          <a:p>
            <a:pPr>
              <a:defRPr/>
            </a:pPr>
            <a:r>
              <a:rPr lang="en-US"/>
              <a:t>2021</a:t>
            </a:r>
          </a:p>
        </p:txBody>
      </p:sp>
      <p:sp>
        <p:nvSpPr>
          <p:cNvPr id="7" name="Slide Number Placeholder 6"/>
          <p:cNvSpPr>
            <a:spLocks noGrp="1"/>
          </p:cNvSpPr>
          <p:nvPr>
            <p:ph type="sldNum" sz="quarter" idx="12"/>
          </p:nvPr>
        </p:nvSpPr>
        <p:spPr/>
        <p:txBody>
          <a:bodyPr/>
          <a:lstStyle/>
          <a:p>
            <a:pPr>
              <a:defRPr/>
            </a:pPr>
            <a:fld id="{A62910C9-CA0B-4127-A304-4C4F8D89B07B}" type="slidenum">
              <a:rPr lang="en-US" altLang="en-US" smtClean="0"/>
              <a:pPr>
                <a:defRPr/>
              </a:pPr>
              <a:t>‹#›</a:t>
            </a:fld>
            <a:endParaRPr lang="en-US" altLang="en-US" dirty="0"/>
          </a:p>
        </p:txBody>
      </p:sp>
    </p:spTree>
    <p:extLst>
      <p:ext uri="{BB962C8B-B14F-4D97-AF65-F5344CB8AC3E}">
        <p14:creationId xmlns:p14="http://schemas.microsoft.com/office/powerpoint/2010/main" val="27395909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pPr>
              <a:defRPr/>
            </a:pPr>
            <a:r>
              <a:rPr lang="en-US"/>
              <a:t>2021</a:t>
            </a:r>
          </a:p>
        </p:txBody>
      </p:sp>
      <p:sp>
        <p:nvSpPr>
          <p:cNvPr id="7" name="Slide Number Placeholder 6"/>
          <p:cNvSpPr>
            <a:spLocks noGrp="1"/>
          </p:cNvSpPr>
          <p:nvPr>
            <p:ph type="sldNum" sz="quarter" idx="12"/>
          </p:nvPr>
        </p:nvSpPr>
        <p:spPr/>
        <p:txBody>
          <a:bodyPr/>
          <a:lstStyle/>
          <a:p>
            <a:pPr>
              <a:defRPr/>
            </a:pPr>
            <a:fld id="{5E96EC80-0A43-41AB-B771-0775EE89B1CE}" type="slidenum">
              <a:rPr lang="en-US" altLang="en-US" smtClean="0"/>
              <a:pPr>
                <a:defRPr/>
              </a:pPr>
              <a:t>‹#›</a:t>
            </a:fld>
            <a:endParaRPr lang="en-US" altLang="en-US" dirty="0"/>
          </a:p>
        </p:txBody>
      </p:sp>
      <p:sp>
        <p:nvSpPr>
          <p:cNvPr id="5" name="Date Placeholder 4"/>
          <p:cNvSpPr>
            <a:spLocks noGrp="1"/>
          </p:cNvSpPr>
          <p:nvPr>
            <p:ph type="dt" sz="half" idx="10"/>
          </p:nvPr>
        </p:nvSpPr>
        <p:spPr/>
        <p:txBody>
          <a:bodyPr/>
          <a:lstStyle/>
          <a:p>
            <a:pPr>
              <a:defRPr/>
            </a:pPr>
            <a:fld id="{A539A78E-228C-477E-9F8D-A71094C8DC1C}" type="datetime1">
              <a:rPr lang="en-US" smtClean="0"/>
              <a:t>2/3/2022</a:t>
            </a:fld>
            <a:endParaRPr lang="en-US"/>
          </a:p>
        </p:txBody>
      </p:sp>
    </p:spTree>
    <p:extLst>
      <p:ext uri="{BB962C8B-B14F-4D97-AF65-F5344CB8AC3E}">
        <p14:creationId xmlns:p14="http://schemas.microsoft.com/office/powerpoint/2010/main" val="42471764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AF9470BD-7E38-47A9-B0C5-FD2E87AF54A6}" type="datetime1">
              <a:rPr lang="en-US" smtClean="0"/>
              <a:t>2/3/2022</a:t>
            </a:fld>
            <a:endParaRPr lang="en-US"/>
          </a:p>
        </p:txBody>
      </p:sp>
      <p:sp>
        <p:nvSpPr>
          <p:cNvPr id="5" name="Footer Placeholder 4"/>
          <p:cNvSpPr>
            <a:spLocks noGrp="1"/>
          </p:cNvSpPr>
          <p:nvPr>
            <p:ph type="ftr" sz="quarter" idx="11"/>
          </p:nvPr>
        </p:nvSpPr>
        <p:spPr/>
        <p:txBody>
          <a:bodyPr/>
          <a:lstStyle/>
          <a:p>
            <a:pPr>
              <a:defRPr/>
            </a:pPr>
            <a:r>
              <a:rPr lang="en-US"/>
              <a:t>2021</a:t>
            </a:r>
          </a:p>
        </p:txBody>
      </p:sp>
      <p:sp>
        <p:nvSpPr>
          <p:cNvPr id="6" name="Slide Number Placeholder 5"/>
          <p:cNvSpPr>
            <a:spLocks noGrp="1"/>
          </p:cNvSpPr>
          <p:nvPr>
            <p:ph type="sldNum" sz="quarter" idx="12"/>
          </p:nvPr>
        </p:nvSpPr>
        <p:spPr/>
        <p:txBody>
          <a:bodyPr/>
          <a:lstStyle/>
          <a:p>
            <a:pPr>
              <a:defRPr/>
            </a:pPr>
            <a:fld id="{3F422CD9-7A43-4A5C-B54B-61DE8BC843F2}" type="slidenum">
              <a:rPr lang="en-US" altLang="en-US" smtClean="0"/>
              <a:pPr>
                <a:defRPr/>
              </a:pPr>
              <a:t>‹#›</a:t>
            </a:fld>
            <a:endParaRPr lang="en-US" altLang="en-US" dirty="0"/>
          </a:p>
        </p:txBody>
      </p:sp>
    </p:spTree>
    <p:extLst>
      <p:ext uri="{BB962C8B-B14F-4D97-AF65-F5344CB8AC3E}">
        <p14:creationId xmlns:p14="http://schemas.microsoft.com/office/powerpoint/2010/main" val="12987250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0F206D-7AEE-4FED-B6D1-7D0E69B8CFF5}" type="datetime1">
              <a:rPr lang="en-US" smtClean="0"/>
              <a:t>2/3/2022</a:t>
            </a:fld>
            <a:endParaRPr lang="en-US"/>
          </a:p>
        </p:txBody>
      </p:sp>
      <p:sp>
        <p:nvSpPr>
          <p:cNvPr id="5" name="Footer Placeholder 4"/>
          <p:cNvSpPr>
            <a:spLocks noGrp="1"/>
          </p:cNvSpPr>
          <p:nvPr>
            <p:ph type="ftr" sz="quarter" idx="11"/>
          </p:nvPr>
        </p:nvSpPr>
        <p:spPr/>
        <p:txBody>
          <a:bodyPr/>
          <a:lstStyle/>
          <a:p>
            <a:pPr>
              <a:defRPr/>
            </a:pPr>
            <a:r>
              <a:rPr lang="en-US"/>
              <a:t>2021</a:t>
            </a:r>
          </a:p>
        </p:txBody>
      </p:sp>
      <p:sp>
        <p:nvSpPr>
          <p:cNvPr id="6" name="Slide Number Placeholder 5"/>
          <p:cNvSpPr>
            <a:spLocks noGrp="1"/>
          </p:cNvSpPr>
          <p:nvPr>
            <p:ph type="sldNum" sz="quarter" idx="12"/>
          </p:nvPr>
        </p:nvSpPr>
        <p:spPr/>
        <p:txBody>
          <a:bodyPr/>
          <a:lstStyle/>
          <a:p>
            <a:pPr>
              <a:defRPr/>
            </a:pPr>
            <a:fld id="{22BEED15-8B54-4EB1-8557-87A4B6F0C5A7}" type="slidenum">
              <a:rPr lang="en-US" altLang="en-US" smtClean="0"/>
              <a:pPr>
                <a:defRPr/>
              </a:pPr>
              <a:t>‹#›</a:t>
            </a:fld>
            <a:endParaRPr lang="en-US" alt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8410583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B926C472-5DB7-441C-935E-4EC7E29FA2A3}" type="datetime1">
              <a:rPr lang="en-US" smtClean="0"/>
              <a:t>2/3/2022</a:t>
            </a:fld>
            <a:endParaRPr lang="en-US"/>
          </a:p>
        </p:txBody>
      </p:sp>
      <p:sp>
        <p:nvSpPr>
          <p:cNvPr id="5" name="Footer Placeholder 4"/>
          <p:cNvSpPr>
            <a:spLocks noGrp="1"/>
          </p:cNvSpPr>
          <p:nvPr>
            <p:ph type="ftr" sz="quarter" idx="11"/>
          </p:nvPr>
        </p:nvSpPr>
        <p:spPr/>
        <p:txBody>
          <a:bodyPr/>
          <a:lstStyle/>
          <a:p>
            <a:pPr>
              <a:defRPr/>
            </a:pPr>
            <a:r>
              <a:rPr lang="en-US"/>
              <a:t>2021</a:t>
            </a:r>
          </a:p>
        </p:txBody>
      </p:sp>
      <p:sp>
        <p:nvSpPr>
          <p:cNvPr id="6" name="Slide Number Placeholder 5"/>
          <p:cNvSpPr>
            <a:spLocks noGrp="1"/>
          </p:cNvSpPr>
          <p:nvPr>
            <p:ph type="sldNum" sz="quarter" idx="12"/>
          </p:nvPr>
        </p:nvSpPr>
        <p:spPr/>
        <p:txBody>
          <a:bodyPr/>
          <a:lstStyle/>
          <a:p>
            <a:pPr>
              <a:defRPr/>
            </a:pPr>
            <a:fld id="{6CE8E11E-72F9-408D-B0A8-80A3661C777A}" type="slidenum">
              <a:rPr lang="en-US" altLang="en-US" smtClean="0"/>
              <a:pPr>
                <a:defRPr/>
              </a:pPr>
              <a:t>‹#›</a:t>
            </a:fld>
            <a:endParaRPr lang="en-US" altLang="en-US" dirty="0"/>
          </a:p>
        </p:txBody>
      </p:sp>
    </p:spTree>
    <p:extLst>
      <p:ext uri="{BB962C8B-B14F-4D97-AF65-F5344CB8AC3E}">
        <p14:creationId xmlns:p14="http://schemas.microsoft.com/office/powerpoint/2010/main" val="348543838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A47E2393-CB33-4E76-8F12-2CBE57034A69}" type="datetime1">
              <a:rPr lang="en-US" smtClean="0"/>
              <a:t>2/3/2022</a:t>
            </a:fld>
            <a:endParaRPr lang="en-US"/>
          </a:p>
        </p:txBody>
      </p:sp>
      <p:sp>
        <p:nvSpPr>
          <p:cNvPr id="5" name="Footer Placeholder 4"/>
          <p:cNvSpPr>
            <a:spLocks noGrp="1"/>
          </p:cNvSpPr>
          <p:nvPr>
            <p:ph type="ftr" sz="quarter" idx="11"/>
          </p:nvPr>
        </p:nvSpPr>
        <p:spPr/>
        <p:txBody>
          <a:bodyPr/>
          <a:lstStyle/>
          <a:p>
            <a:pPr>
              <a:defRPr/>
            </a:pPr>
            <a:r>
              <a:rPr lang="en-US"/>
              <a:t>2021</a:t>
            </a:r>
          </a:p>
        </p:txBody>
      </p:sp>
      <p:sp>
        <p:nvSpPr>
          <p:cNvPr id="6" name="Slide Number Placeholder 5"/>
          <p:cNvSpPr>
            <a:spLocks noGrp="1"/>
          </p:cNvSpPr>
          <p:nvPr>
            <p:ph type="sldNum" sz="quarter" idx="12"/>
          </p:nvPr>
        </p:nvSpPr>
        <p:spPr/>
        <p:txBody>
          <a:bodyPr/>
          <a:lstStyle/>
          <a:p>
            <a:pPr>
              <a:defRPr/>
            </a:pPr>
            <a:fld id="{E84C9612-0BF3-4571-B784-C8C491795483}" type="slidenum">
              <a:rPr lang="en-US" altLang="en-US" smtClean="0"/>
              <a:pPr>
                <a:defRPr/>
              </a:pPr>
              <a:t>‹#›</a:t>
            </a:fld>
            <a:endParaRPr lang="en-US" alt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143321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CA3D34A-35D2-4280-BC2B-61E92117D831}"/>
              </a:ext>
            </a:extLst>
          </p:cNvPr>
          <p:cNvSpPr>
            <a:spLocks noGrp="1" noChangeArrowheads="1"/>
          </p:cNvSpPr>
          <p:nvPr>
            <p:ph type="dt" sz="half" idx="10"/>
          </p:nvPr>
        </p:nvSpPr>
        <p:spPr>
          <a:ln/>
        </p:spPr>
        <p:txBody>
          <a:bodyPr/>
          <a:lstStyle>
            <a:lvl1pPr>
              <a:defRPr/>
            </a:lvl1pPr>
          </a:lstStyle>
          <a:p>
            <a:pPr>
              <a:defRPr/>
            </a:pPr>
            <a:fld id="{53A7EC1F-4048-4834-BE70-158AC5BC6CAF}" type="datetime1">
              <a:rPr lang="en-US" smtClean="0"/>
              <a:t>2/3/2022</a:t>
            </a:fld>
            <a:endParaRPr lang="en-US"/>
          </a:p>
        </p:txBody>
      </p:sp>
      <p:sp>
        <p:nvSpPr>
          <p:cNvPr id="6" name="Rectangle 5">
            <a:extLst>
              <a:ext uri="{FF2B5EF4-FFF2-40B4-BE49-F238E27FC236}">
                <a16:creationId xmlns:a16="http://schemas.microsoft.com/office/drawing/2014/main" id="{8B0BA95D-7DD1-4209-8D4F-168B770E61AF}"/>
              </a:ext>
            </a:extLst>
          </p:cNvPr>
          <p:cNvSpPr>
            <a:spLocks noGrp="1" noChangeArrowheads="1"/>
          </p:cNvSpPr>
          <p:nvPr>
            <p:ph type="ftr" sz="quarter" idx="11"/>
          </p:nvPr>
        </p:nvSpPr>
        <p:spPr>
          <a:ln/>
        </p:spPr>
        <p:txBody>
          <a:bodyPr/>
          <a:lstStyle>
            <a:lvl1pPr>
              <a:defRPr/>
            </a:lvl1pPr>
          </a:lstStyle>
          <a:p>
            <a:pPr>
              <a:defRPr/>
            </a:pPr>
            <a:r>
              <a:rPr lang="en-US"/>
              <a:t>2021</a:t>
            </a:r>
          </a:p>
        </p:txBody>
      </p:sp>
      <p:sp>
        <p:nvSpPr>
          <p:cNvPr id="7" name="Rectangle 6">
            <a:extLst>
              <a:ext uri="{FF2B5EF4-FFF2-40B4-BE49-F238E27FC236}">
                <a16:creationId xmlns:a16="http://schemas.microsoft.com/office/drawing/2014/main" id="{D13CC8AB-A1B6-4C11-A0F8-F022132C14BE}"/>
              </a:ext>
            </a:extLst>
          </p:cNvPr>
          <p:cNvSpPr>
            <a:spLocks noGrp="1" noChangeArrowheads="1"/>
          </p:cNvSpPr>
          <p:nvPr>
            <p:ph type="sldNum" sz="quarter" idx="12"/>
          </p:nvPr>
        </p:nvSpPr>
        <p:spPr>
          <a:ln/>
        </p:spPr>
        <p:txBody>
          <a:bodyPr/>
          <a:lstStyle>
            <a:lvl1pPr>
              <a:defRPr/>
            </a:lvl1pPr>
          </a:lstStyle>
          <a:p>
            <a:pPr>
              <a:defRPr/>
            </a:pPr>
            <a:fld id="{4B1D1EAD-8FD6-4AEC-B22C-AD67CCE5ECA1}" type="slidenum">
              <a:rPr lang="en-US" altLang="en-US"/>
              <a:pPr>
                <a:defRPr/>
              </a:pPr>
              <a:t>‹#›</a:t>
            </a:fld>
            <a:endParaRPr lang="en-US" altLang="en-US"/>
          </a:p>
        </p:txBody>
      </p:sp>
    </p:spTree>
    <p:extLst>
      <p:ext uri="{BB962C8B-B14F-4D97-AF65-F5344CB8AC3E}">
        <p14:creationId xmlns:p14="http://schemas.microsoft.com/office/powerpoint/2010/main" val="39154500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71068826-4C97-494E-9A75-077579AE65D2}" type="datetime1">
              <a:rPr lang="en-US" smtClean="0"/>
              <a:t>2/3/2022</a:t>
            </a:fld>
            <a:endParaRPr lang="en-US"/>
          </a:p>
        </p:txBody>
      </p:sp>
      <p:sp>
        <p:nvSpPr>
          <p:cNvPr id="5" name="Footer Placeholder 4"/>
          <p:cNvSpPr>
            <a:spLocks noGrp="1"/>
          </p:cNvSpPr>
          <p:nvPr>
            <p:ph type="ftr" sz="quarter" idx="11"/>
          </p:nvPr>
        </p:nvSpPr>
        <p:spPr/>
        <p:txBody>
          <a:bodyPr/>
          <a:lstStyle/>
          <a:p>
            <a:pPr>
              <a:defRPr/>
            </a:pPr>
            <a:r>
              <a:rPr lang="en-US"/>
              <a:t>2021</a:t>
            </a:r>
          </a:p>
        </p:txBody>
      </p:sp>
      <p:sp>
        <p:nvSpPr>
          <p:cNvPr id="6" name="Slide Number Placeholder 5"/>
          <p:cNvSpPr>
            <a:spLocks noGrp="1"/>
          </p:cNvSpPr>
          <p:nvPr>
            <p:ph type="sldNum" sz="quarter" idx="12"/>
          </p:nvPr>
        </p:nvSpPr>
        <p:spPr/>
        <p:txBody>
          <a:bodyPr/>
          <a:lstStyle/>
          <a:p>
            <a:pPr>
              <a:defRPr/>
            </a:pPr>
            <a:fld id="{64F0A63A-756C-4004-9860-5A4F3457AE04}" type="slidenum">
              <a:rPr lang="en-US" altLang="en-US" smtClean="0"/>
              <a:pPr>
                <a:defRPr/>
              </a:pPr>
              <a:t>‹#›</a:t>
            </a:fld>
            <a:endParaRPr lang="en-US" altLang="en-US" dirty="0"/>
          </a:p>
        </p:txBody>
      </p:sp>
    </p:spTree>
    <p:extLst>
      <p:ext uri="{BB962C8B-B14F-4D97-AF65-F5344CB8AC3E}">
        <p14:creationId xmlns:p14="http://schemas.microsoft.com/office/powerpoint/2010/main" val="27632776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8ECD79C1-85C8-4D78-8C7A-DCA97376601E}" type="datetime1">
              <a:rPr lang="en-US" smtClean="0"/>
              <a:t>2/3/2022</a:t>
            </a:fld>
            <a:endParaRPr lang="en-US"/>
          </a:p>
        </p:txBody>
      </p:sp>
      <p:sp>
        <p:nvSpPr>
          <p:cNvPr id="5" name="Footer Placeholder 4"/>
          <p:cNvSpPr>
            <a:spLocks noGrp="1"/>
          </p:cNvSpPr>
          <p:nvPr>
            <p:ph type="ftr" sz="quarter" idx="11"/>
          </p:nvPr>
        </p:nvSpPr>
        <p:spPr/>
        <p:txBody>
          <a:bodyPr/>
          <a:lstStyle/>
          <a:p>
            <a:pPr>
              <a:defRPr/>
            </a:pPr>
            <a:r>
              <a:rPr lang="en-US"/>
              <a:t>2021</a:t>
            </a:r>
          </a:p>
        </p:txBody>
      </p:sp>
      <p:sp>
        <p:nvSpPr>
          <p:cNvPr id="6" name="Slide Number Placeholder 5"/>
          <p:cNvSpPr>
            <a:spLocks noGrp="1"/>
          </p:cNvSpPr>
          <p:nvPr>
            <p:ph type="sldNum" sz="quarter" idx="12"/>
          </p:nvPr>
        </p:nvSpPr>
        <p:spPr/>
        <p:txBody>
          <a:bodyPr/>
          <a:lstStyle/>
          <a:p>
            <a:pPr>
              <a:defRPr/>
            </a:pPr>
            <a:fld id="{0120DA00-043D-46D5-8471-7D6E29643F82}" type="slidenum">
              <a:rPr lang="en-US" altLang="en-US" smtClean="0"/>
              <a:pPr>
                <a:defRPr/>
              </a:pPr>
              <a:t>‹#›</a:t>
            </a:fld>
            <a:endParaRPr lang="en-US" altLang="en-US" dirty="0"/>
          </a:p>
        </p:txBody>
      </p:sp>
    </p:spTree>
    <p:extLst>
      <p:ext uri="{BB962C8B-B14F-4D97-AF65-F5344CB8AC3E}">
        <p14:creationId xmlns:p14="http://schemas.microsoft.com/office/powerpoint/2010/main" val="7240807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77A19347-7C94-435F-9F44-8F0DB6050F59}" type="datetime1">
              <a:rPr lang="en-US" smtClean="0"/>
              <a:t>2/3/2022</a:t>
            </a:fld>
            <a:endParaRPr lang="en-US"/>
          </a:p>
        </p:txBody>
      </p:sp>
      <p:sp>
        <p:nvSpPr>
          <p:cNvPr id="5" name="Footer Placeholder 4"/>
          <p:cNvSpPr>
            <a:spLocks noGrp="1"/>
          </p:cNvSpPr>
          <p:nvPr>
            <p:ph type="ftr" sz="quarter" idx="11"/>
          </p:nvPr>
        </p:nvSpPr>
        <p:spPr/>
        <p:txBody>
          <a:bodyPr/>
          <a:lstStyle/>
          <a:p>
            <a:pPr>
              <a:defRPr/>
            </a:pPr>
            <a:r>
              <a:rPr lang="en-US"/>
              <a:t>2021</a:t>
            </a:r>
          </a:p>
        </p:txBody>
      </p:sp>
      <p:sp>
        <p:nvSpPr>
          <p:cNvPr id="6" name="Slide Number Placeholder 5"/>
          <p:cNvSpPr>
            <a:spLocks noGrp="1"/>
          </p:cNvSpPr>
          <p:nvPr>
            <p:ph type="sldNum" sz="quarter" idx="12"/>
          </p:nvPr>
        </p:nvSpPr>
        <p:spPr/>
        <p:txBody>
          <a:bodyPr/>
          <a:lstStyle/>
          <a:p>
            <a:pPr>
              <a:defRPr/>
            </a:pPr>
            <a:fld id="{C3D3B4B2-C5C2-4C8F-AF4A-AF840CBA25F5}" type="slidenum">
              <a:rPr lang="en-US" altLang="en-US" smtClean="0"/>
              <a:pPr>
                <a:defRPr/>
              </a:pPr>
              <a:t>‹#›</a:t>
            </a:fld>
            <a:endParaRPr lang="en-US" altLang="en-US" dirty="0"/>
          </a:p>
        </p:txBody>
      </p:sp>
    </p:spTree>
    <p:extLst>
      <p:ext uri="{BB962C8B-B14F-4D97-AF65-F5344CB8AC3E}">
        <p14:creationId xmlns:p14="http://schemas.microsoft.com/office/powerpoint/2010/main" val="122116610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Chart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F184BE5-B17E-4919-9C56-0BD7A2357797}"/>
              </a:ext>
            </a:extLst>
          </p:cNvPr>
          <p:cNvCxnSpPr/>
          <p:nvPr userDrawn="1"/>
        </p:nvCxnSpPr>
        <p:spPr>
          <a:xfrm>
            <a:off x="914400" y="1216025"/>
            <a:ext cx="10363200" cy="1588"/>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pic>
        <p:nvPicPr>
          <p:cNvPr id="5" name="Picture 14">
            <a:extLst>
              <a:ext uri="{FF2B5EF4-FFF2-40B4-BE49-F238E27FC236}">
                <a16:creationId xmlns:a16="http://schemas.microsoft.com/office/drawing/2014/main" id="{CA2124E0-DC2F-4407-9D80-B8A6F77B47C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2100" y="6254750"/>
            <a:ext cx="358986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hart Placeholder 7"/>
          <p:cNvSpPr>
            <a:spLocks noGrp="1"/>
          </p:cNvSpPr>
          <p:nvPr>
            <p:ph type="chart" sz="quarter" idx="11"/>
          </p:nvPr>
        </p:nvSpPr>
        <p:spPr>
          <a:xfrm>
            <a:off x="914400" y="1447800"/>
            <a:ext cx="10363200" cy="4495800"/>
          </a:xfrm>
        </p:spPr>
        <p:txBody>
          <a:bodyPr rtlCol="0">
            <a:normAutofit/>
          </a:bodyPr>
          <a:lstStyle/>
          <a:p>
            <a:pPr lvl="0"/>
            <a:endParaRPr lang="en-US" noProof="0"/>
          </a:p>
        </p:txBody>
      </p:sp>
      <p:sp>
        <p:nvSpPr>
          <p:cNvPr id="10" name="Title 1"/>
          <p:cNvSpPr>
            <a:spLocks noGrp="1"/>
          </p:cNvSpPr>
          <p:nvPr>
            <p:ph type="title"/>
          </p:nvPr>
        </p:nvSpPr>
        <p:spPr>
          <a:xfrm>
            <a:off x="914400" y="1"/>
            <a:ext cx="10363200" cy="1219200"/>
          </a:xfrm>
        </p:spPr>
        <p:txBody>
          <a:bodyPr bIns="148915">
            <a:noAutofit/>
          </a:bodyPr>
          <a:lstStyle>
            <a:lvl1pPr algn="l">
              <a:lnSpc>
                <a:spcPts val="3532"/>
              </a:lnSpc>
              <a:defRPr sz="3253" b="1" i="0" cap="none" spc="0" baseline="0">
                <a:solidFill>
                  <a:schemeClr val="bg2"/>
                </a:solidFill>
                <a:effectLst/>
                <a:latin typeface="+mj-lt"/>
                <a:cs typeface="Verdana"/>
              </a:defRPr>
            </a:lvl1pPr>
          </a:lstStyle>
          <a:p>
            <a:r>
              <a:rPr lang="en-US"/>
              <a:t>Click to edit Master title style</a:t>
            </a:r>
            <a:endParaRPr lang="en-US" dirty="0"/>
          </a:p>
        </p:txBody>
      </p:sp>
      <p:sp>
        <p:nvSpPr>
          <p:cNvPr id="6" name="Slide Number Placeholder 2">
            <a:extLst>
              <a:ext uri="{FF2B5EF4-FFF2-40B4-BE49-F238E27FC236}">
                <a16:creationId xmlns:a16="http://schemas.microsoft.com/office/drawing/2014/main" id="{0FD684AC-3F9A-4EBF-B8DA-142EEC1F863D}"/>
              </a:ext>
            </a:extLst>
          </p:cNvPr>
          <p:cNvSpPr>
            <a:spLocks noGrp="1"/>
          </p:cNvSpPr>
          <p:nvPr>
            <p:ph type="sldNum" sz="quarter" idx="12"/>
          </p:nvPr>
        </p:nvSpPr>
        <p:spPr>
          <a:xfrm>
            <a:off x="9448800" y="6364289"/>
            <a:ext cx="2540000" cy="365125"/>
          </a:xfrm>
        </p:spPr>
        <p:txBody>
          <a:bodyPr/>
          <a:lstStyle>
            <a:lvl1pPr algn="ctr">
              <a:defRPr sz="904">
                <a:solidFill>
                  <a:srgbClr val="006699"/>
                </a:solidFill>
              </a:defRPr>
            </a:lvl1pPr>
          </a:lstStyle>
          <a:p>
            <a:pPr>
              <a:defRPr/>
            </a:pPr>
            <a:fld id="{715476D0-45A3-49EF-90B1-2E289E0619EF}" type="slidenum">
              <a:rPr lang="en-US"/>
              <a:pPr>
                <a:defRPr/>
              </a:pPr>
              <a:t>‹#›</a:t>
            </a:fld>
            <a:endParaRPr lang="en-US" dirty="0"/>
          </a:p>
        </p:txBody>
      </p:sp>
    </p:spTree>
    <p:extLst>
      <p:ext uri="{BB962C8B-B14F-4D97-AF65-F5344CB8AC3E}">
        <p14:creationId xmlns:p14="http://schemas.microsoft.com/office/powerpoint/2010/main" val="1136794213"/>
      </p:ext>
    </p:extLst>
  </p:cSld>
  <p:clrMapOvr>
    <a:masterClrMapping/>
  </p:clrMapOvr>
  <p:transition>
    <p:wipe dir="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Name Car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2515834"/>
      </p:ext>
    </p:extLst>
  </p:cSld>
  <p:clrMapOvr>
    <a:overrideClrMapping bg1="dk1" tx1="lt1" bg2="dk2" tx2="lt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Chart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3289212-242C-4898-8185-67A938B8E467}"/>
              </a:ext>
            </a:extLst>
          </p:cNvPr>
          <p:cNvCxnSpPr/>
          <p:nvPr userDrawn="1"/>
        </p:nvCxnSpPr>
        <p:spPr>
          <a:xfrm>
            <a:off x="914400" y="1216025"/>
            <a:ext cx="10363200" cy="1588"/>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pic>
        <p:nvPicPr>
          <p:cNvPr id="5" name="Picture 14">
            <a:extLst>
              <a:ext uri="{FF2B5EF4-FFF2-40B4-BE49-F238E27FC236}">
                <a16:creationId xmlns:a16="http://schemas.microsoft.com/office/drawing/2014/main" id="{440D3F8D-8F63-48A1-9F74-E95409967E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2100" y="6254750"/>
            <a:ext cx="358986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hart Placeholder 7"/>
          <p:cNvSpPr>
            <a:spLocks noGrp="1"/>
          </p:cNvSpPr>
          <p:nvPr>
            <p:ph type="chart" sz="quarter" idx="11"/>
          </p:nvPr>
        </p:nvSpPr>
        <p:spPr>
          <a:xfrm>
            <a:off x="914400" y="1447800"/>
            <a:ext cx="10363200" cy="4495800"/>
          </a:xfrm>
        </p:spPr>
        <p:txBody>
          <a:bodyPr rtlCol="0">
            <a:normAutofit/>
          </a:bodyPr>
          <a:lstStyle/>
          <a:p>
            <a:pPr lvl="0"/>
            <a:endParaRPr lang="en-US" noProof="0" dirty="0"/>
          </a:p>
        </p:txBody>
      </p:sp>
      <p:sp>
        <p:nvSpPr>
          <p:cNvPr id="10" name="Title 1"/>
          <p:cNvSpPr>
            <a:spLocks noGrp="1"/>
          </p:cNvSpPr>
          <p:nvPr>
            <p:ph type="title"/>
          </p:nvPr>
        </p:nvSpPr>
        <p:spPr>
          <a:xfrm>
            <a:off x="914400" y="1"/>
            <a:ext cx="10363200" cy="1219200"/>
          </a:xfrm>
        </p:spPr>
        <p:txBody>
          <a:bodyPr bIns="148915">
            <a:noAutofit/>
          </a:bodyPr>
          <a:lstStyle>
            <a:lvl1pPr algn="l">
              <a:lnSpc>
                <a:spcPts val="2649"/>
              </a:lnSpc>
              <a:defRPr sz="2440" b="1" i="0" cap="none" spc="0" baseline="0">
                <a:solidFill>
                  <a:schemeClr val="bg2"/>
                </a:solidFill>
                <a:effectLst/>
                <a:latin typeface="+mj-lt"/>
                <a:cs typeface="Verdana"/>
              </a:defRPr>
            </a:lvl1pPr>
          </a:lstStyle>
          <a:p>
            <a:r>
              <a:rPr lang="en-US"/>
              <a:t>Click to edit Master title style</a:t>
            </a:r>
            <a:endParaRPr lang="en-US" dirty="0"/>
          </a:p>
        </p:txBody>
      </p:sp>
      <p:sp>
        <p:nvSpPr>
          <p:cNvPr id="6" name="Slide Number Placeholder 2">
            <a:extLst>
              <a:ext uri="{FF2B5EF4-FFF2-40B4-BE49-F238E27FC236}">
                <a16:creationId xmlns:a16="http://schemas.microsoft.com/office/drawing/2014/main" id="{E0869D61-37FA-4297-A5E3-9D9E2CB5185A}"/>
              </a:ext>
            </a:extLst>
          </p:cNvPr>
          <p:cNvSpPr>
            <a:spLocks noGrp="1"/>
          </p:cNvSpPr>
          <p:nvPr>
            <p:ph type="sldNum" sz="quarter" idx="12"/>
          </p:nvPr>
        </p:nvSpPr>
        <p:spPr>
          <a:xfrm>
            <a:off x="9448800" y="6364289"/>
            <a:ext cx="2540000" cy="365125"/>
          </a:xfrm>
        </p:spPr>
        <p:txBody>
          <a:bodyPr/>
          <a:lstStyle>
            <a:lvl1pPr algn="ctr">
              <a:defRPr sz="678">
                <a:solidFill>
                  <a:srgbClr val="006699"/>
                </a:solidFill>
              </a:defRPr>
            </a:lvl1pPr>
          </a:lstStyle>
          <a:p>
            <a:pPr>
              <a:defRPr/>
            </a:pPr>
            <a:fld id="{71DC7B13-B128-4E6D-A9C1-A5B8B206CFB3}" type="slidenum">
              <a:rPr lang="en-US"/>
              <a:pPr>
                <a:defRPr/>
              </a:pPr>
              <a:t>‹#›</a:t>
            </a:fld>
            <a:endParaRPr lang="en-US" dirty="0"/>
          </a:p>
        </p:txBody>
      </p:sp>
    </p:spTree>
    <p:extLst>
      <p:ext uri="{BB962C8B-B14F-4D97-AF65-F5344CB8AC3E}">
        <p14:creationId xmlns:p14="http://schemas.microsoft.com/office/powerpoint/2010/main" val="3303224275"/>
      </p:ext>
    </p:extLst>
  </p:cSld>
  <p:clrMapOvr>
    <a:masterClrMapping/>
  </p:clrMapOvr>
  <p:transition>
    <p:wipe dir="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_Chart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E65AE0F-6E45-4706-A4F8-DD5A3F57B966}"/>
              </a:ext>
            </a:extLst>
          </p:cNvPr>
          <p:cNvCxnSpPr/>
          <p:nvPr userDrawn="1"/>
        </p:nvCxnSpPr>
        <p:spPr>
          <a:xfrm>
            <a:off x="914400" y="1216025"/>
            <a:ext cx="10363200" cy="1588"/>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pic>
        <p:nvPicPr>
          <p:cNvPr id="5" name="Picture 14">
            <a:extLst>
              <a:ext uri="{FF2B5EF4-FFF2-40B4-BE49-F238E27FC236}">
                <a16:creationId xmlns:a16="http://schemas.microsoft.com/office/drawing/2014/main" id="{F0DA2476-66B3-4977-9AED-40D8E6FC7B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2100" y="6254750"/>
            <a:ext cx="358986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hart Placeholder 7"/>
          <p:cNvSpPr>
            <a:spLocks noGrp="1"/>
          </p:cNvSpPr>
          <p:nvPr>
            <p:ph type="chart" sz="quarter" idx="11"/>
          </p:nvPr>
        </p:nvSpPr>
        <p:spPr>
          <a:xfrm>
            <a:off x="914400" y="1447800"/>
            <a:ext cx="10363200" cy="4495800"/>
          </a:xfrm>
        </p:spPr>
        <p:txBody>
          <a:bodyPr rtlCol="0">
            <a:normAutofit/>
          </a:bodyPr>
          <a:lstStyle/>
          <a:p>
            <a:pPr lvl="0"/>
            <a:endParaRPr lang="en-US" noProof="0" dirty="0"/>
          </a:p>
        </p:txBody>
      </p:sp>
      <p:sp>
        <p:nvSpPr>
          <p:cNvPr id="10" name="Title 1"/>
          <p:cNvSpPr>
            <a:spLocks noGrp="1"/>
          </p:cNvSpPr>
          <p:nvPr>
            <p:ph type="title"/>
          </p:nvPr>
        </p:nvSpPr>
        <p:spPr>
          <a:xfrm>
            <a:off x="914400" y="1"/>
            <a:ext cx="10363200" cy="1219200"/>
          </a:xfrm>
        </p:spPr>
        <p:txBody>
          <a:bodyPr bIns="148915">
            <a:noAutofit/>
          </a:bodyPr>
          <a:lstStyle>
            <a:lvl1pPr algn="l">
              <a:lnSpc>
                <a:spcPts val="3532"/>
              </a:lnSpc>
              <a:defRPr sz="3253" b="1" i="0" cap="none" spc="0" baseline="0">
                <a:solidFill>
                  <a:schemeClr val="bg2"/>
                </a:solidFill>
                <a:effectLst/>
                <a:latin typeface="+mj-lt"/>
                <a:cs typeface="Verdana"/>
              </a:defRPr>
            </a:lvl1pPr>
          </a:lstStyle>
          <a:p>
            <a:r>
              <a:rPr lang="en-US"/>
              <a:t>Click to edit Master title style</a:t>
            </a:r>
            <a:endParaRPr lang="en-US" dirty="0"/>
          </a:p>
        </p:txBody>
      </p:sp>
      <p:sp>
        <p:nvSpPr>
          <p:cNvPr id="6" name="Slide Number Placeholder 2">
            <a:extLst>
              <a:ext uri="{FF2B5EF4-FFF2-40B4-BE49-F238E27FC236}">
                <a16:creationId xmlns:a16="http://schemas.microsoft.com/office/drawing/2014/main" id="{86AA54BA-5FEC-4E7B-84A8-4E00169E41C0}"/>
              </a:ext>
            </a:extLst>
          </p:cNvPr>
          <p:cNvSpPr>
            <a:spLocks noGrp="1"/>
          </p:cNvSpPr>
          <p:nvPr>
            <p:ph type="sldNum" sz="quarter" idx="12"/>
          </p:nvPr>
        </p:nvSpPr>
        <p:spPr>
          <a:xfrm>
            <a:off x="9448800" y="6364289"/>
            <a:ext cx="2540000" cy="365125"/>
          </a:xfrm>
        </p:spPr>
        <p:txBody>
          <a:bodyPr/>
          <a:lstStyle>
            <a:lvl1pPr algn="ctr">
              <a:defRPr sz="904">
                <a:solidFill>
                  <a:srgbClr val="006699"/>
                </a:solidFill>
              </a:defRPr>
            </a:lvl1pPr>
          </a:lstStyle>
          <a:p>
            <a:pPr>
              <a:defRPr/>
            </a:pPr>
            <a:fld id="{4ACAC25F-830D-464E-AB51-6310071D58C7}" type="slidenum">
              <a:rPr lang="en-US"/>
              <a:pPr>
                <a:defRPr/>
              </a:pPr>
              <a:t>‹#›</a:t>
            </a:fld>
            <a:endParaRPr lang="en-US" dirty="0"/>
          </a:p>
        </p:txBody>
      </p:sp>
    </p:spTree>
    <p:extLst>
      <p:ext uri="{BB962C8B-B14F-4D97-AF65-F5344CB8AC3E}">
        <p14:creationId xmlns:p14="http://schemas.microsoft.com/office/powerpoint/2010/main" val="1254699990"/>
      </p:ext>
    </p:extLst>
  </p:cSld>
  <p:clrMapOvr>
    <a:masterClrMapping/>
  </p:clrMapOvr>
  <p:transition>
    <p:wipe dir="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380E858-3A96-4547-86C8-F4040DABE07D}"/>
              </a:ext>
            </a:extLst>
          </p:cNvPr>
          <p:cNvCxnSpPr/>
          <p:nvPr userDrawn="1"/>
        </p:nvCxnSpPr>
        <p:spPr>
          <a:xfrm>
            <a:off x="914400" y="1216025"/>
            <a:ext cx="10363200" cy="1588"/>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pic>
        <p:nvPicPr>
          <p:cNvPr id="4" name="Picture 14">
            <a:extLst>
              <a:ext uri="{FF2B5EF4-FFF2-40B4-BE49-F238E27FC236}">
                <a16:creationId xmlns:a16="http://schemas.microsoft.com/office/drawing/2014/main" id="{AC589871-4260-459D-9DE5-B4412DB6E57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2100" y="6254750"/>
            <a:ext cx="358986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914400" y="1"/>
            <a:ext cx="10363200" cy="1219200"/>
          </a:xfrm>
        </p:spPr>
        <p:txBody>
          <a:bodyPr bIns="148915">
            <a:noAutofit/>
          </a:bodyPr>
          <a:lstStyle>
            <a:lvl1pPr algn="l">
              <a:lnSpc>
                <a:spcPts val="3532"/>
              </a:lnSpc>
              <a:defRPr sz="3253" b="1" i="0" cap="none" spc="0" baseline="0">
                <a:solidFill>
                  <a:schemeClr val="bg2"/>
                </a:solidFill>
                <a:effectLst/>
                <a:latin typeface="+mj-lt"/>
                <a:cs typeface="Verdana"/>
              </a:defRPr>
            </a:lvl1pPr>
          </a:lstStyle>
          <a:p>
            <a:r>
              <a:rPr lang="en-US"/>
              <a:t>Click to edit Master title style</a:t>
            </a:r>
            <a:endParaRPr lang="en-US" dirty="0"/>
          </a:p>
        </p:txBody>
      </p:sp>
      <p:sp>
        <p:nvSpPr>
          <p:cNvPr id="5" name="Slide Number Placeholder 2">
            <a:extLst>
              <a:ext uri="{FF2B5EF4-FFF2-40B4-BE49-F238E27FC236}">
                <a16:creationId xmlns:a16="http://schemas.microsoft.com/office/drawing/2014/main" id="{C645F16E-03FB-47D2-9CAC-C8B0212BD48F}"/>
              </a:ext>
            </a:extLst>
          </p:cNvPr>
          <p:cNvSpPr>
            <a:spLocks noGrp="1"/>
          </p:cNvSpPr>
          <p:nvPr>
            <p:ph type="sldNum" sz="quarter" idx="10"/>
          </p:nvPr>
        </p:nvSpPr>
        <p:spPr>
          <a:xfrm>
            <a:off x="9448800" y="6364289"/>
            <a:ext cx="2540000" cy="365125"/>
          </a:xfrm>
        </p:spPr>
        <p:txBody>
          <a:bodyPr/>
          <a:lstStyle>
            <a:lvl1pPr algn="ctr">
              <a:defRPr sz="904">
                <a:solidFill>
                  <a:srgbClr val="006699"/>
                </a:solidFill>
              </a:defRPr>
            </a:lvl1pPr>
          </a:lstStyle>
          <a:p>
            <a:pPr>
              <a:defRPr/>
            </a:pPr>
            <a:fld id="{04D5DF52-FE7F-4C64-B8C6-4CCCDED9C2A8}" type="slidenum">
              <a:rPr lang="en-US"/>
              <a:pPr>
                <a:defRPr/>
              </a:pPr>
              <a:t>‹#›</a:t>
            </a:fld>
            <a:endParaRPr lang="en-US" dirty="0"/>
          </a:p>
        </p:txBody>
      </p:sp>
    </p:spTree>
    <p:extLst>
      <p:ext uri="{BB962C8B-B14F-4D97-AF65-F5344CB8AC3E}">
        <p14:creationId xmlns:p14="http://schemas.microsoft.com/office/powerpoint/2010/main" val="2865921461"/>
      </p:ext>
    </p:extLst>
  </p:cSld>
  <p:clrMapOvr>
    <a:masterClrMapping/>
  </p:clrMapOvr>
  <p:transition>
    <p:wipe dir="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3_Chart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31D38CB-FF03-4705-A63C-EFB1266CB5B0}"/>
              </a:ext>
            </a:extLst>
          </p:cNvPr>
          <p:cNvCxnSpPr/>
          <p:nvPr userDrawn="1"/>
        </p:nvCxnSpPr>
        <p:spPr>
          <a:xfrm>
            <a:off x="914400" y="1216025"/>
            <a:ext cx="10363200" cy="1588"/>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pic>
        <p:nvPicPr>
          <p:cNvPr id="5" name="Picture 14">
            <a:extLst>
              <a:ext uri="{FF2B5EF4-FFF2-40B4-BE49-F238E27FC236}">
                <a16:creationId xmlns:a16="http://schemas.microsoft.com/office/drawing/2014/main" id="{9CB46F1C-C5AC-429A-B4D4-706D8C8E528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2100" y="6254750"/>
            <a:ext cx="358986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hart Placeholder 7"/>
          <p:cNvSpPr>
            <a:spLocks noGrp="1"/>
          </p:cNvSpPr>
          <p:nvPr>
            <p:ph type="chart" sz="quarter" idx="11"/>
          </p:nvPr>
        </p:nvSpPr>
        <p:spPr>
          <a:xfrm>
            <a:off x="914400" y="1447800"/>
            <a:ext cx="10363200" cy="4495800"/>
          </a:xfrm>
        </p:spPr>
        <p:txBody>
          <a:bodyPr rtlCol="0">
            <a:normAutofit/>
          </a:bodyPr>
          <a:lstStyle/>
          <a:p>
            <a:pPr lvl="0"/>
            <a:endParaRPr lang="en-US" noProof="0" dirty="0"/>
          </a:p>
        </p:txBody>
      </p:sp>
      <p:sp>
        <p:nvSpPr>
          <p:cNvPr id="10" name="Title 1"/>
          <p:cNvSpPr>
            <a:spLocks noGrp="1"/>
          </p:cNvSpPr>
          <p:nvPr>
            <p:ph type="title"/>
          </p:nvPr>
        </p:nvSpPr>
        <p:spPr>
          <a:xfrm>
            <a:off x="914400" y="1"/>
            <a:ext cx="10363200" cy="1219200"/>
          </a:xfrm>
        </p:spPr>
        <p:txBody>
          <a:bodyPr bIns="148915">
            <a:noAutofit/>
          </a:bodyPr>
          <a:lstStyle>
            <a:lvl1pPr algn="l">
              <a:lnSpc>
                <a:spcPts val="3532"/>
              </a:lnSpc>
              <a:defRPr sz="3253" b="1" i="0" cap="none" spc="0" baseline="0">
                <a:solidFill>
                  <a:schemeClr val="bg2"/>
                </a:solidFill>
                <a:effectLst/>
                <a:latin typeface="+mj-lt"/>
                <a:cs typeface="Verdana"/>
              </a:defRPr>
            </a:lvl1pPr>
          </a:lstStyle>
          <a:p>
            <a:r>
              <a:rPr lang="en-US"/>
              <a:t>Click to edit Master title style</a:t>
            </a:r>
            <a:endParaRPr lang="en-US" dirty="0"/>
          </a:p>
        </p:txBody>
      </p:sp>
      <p:sp>
        <p:nvSpPr>
          <p:cNvPr id="6" name="Slide Number Placeholder 2">
            <a:extLst>
              <a:ext uri="{FF2B5EF4-FFF2-40B4-BE49-F238E27FC236}">
                <a16:creationId xmlns:a16="http://schemas.microsoft.com/office/drawing/2014/main" id="{450669ED-B538-439B-A183-DD93D0A3BE1C}"/>
              </a:ext>
            </a:extLst>
          </p:cNvPr>
          <p:cNvSpPr>
            <a:spLocks noGrp="1"/>
          </p:cNvSpPr>
          <p:nvPr>
            <p:ph type="sldNum" sz="quarter" idx="12"/>
          </p:nvPr>
        </p:nvSpPr>
        <p:spPr>
          <a:xfrm>
            <a:off x="9448800" y="6364289"/>
            <a:ext cx="2540000" cy="365125"/>
          </a:xfrm>
        </p:spPr>
        <p:txBody>
          <a:bodyPr/>
          <a:lstStyle>
            <a:lvl1pPr algn="ctr">
              <a:defRPr sz="904">
                <a:solidFill>
                  <a:srgbClr val="006699"/>
                </a:solidFill>
              </a:defRPr>
            </a:lvl1pPr>
          </a:lstStyle>
          <a:p>
            <a:pPr>
              <a:defRPr/>
            </a:pPr>
            <a:fld id="{C02CB1B3-0994-432F-B18E-6441FA49D803}" type="slidenum">
              <a:rPr lang="en-US"/>
              <a:pPr>
                <a:defRPr/>
              </a:pPr>
              <a:t>‹#›</a:t>
            </a:fld>
            <a:endParaRPr lang="en-US" dirty="0"/>
          </a:p>
        </p:txBody>
      </p:sp>
    </p:spTree>
    <p:extLst>
      <p:ext uri="{BB962C8B-B14F-4D97-AF65-F5344CB8AC3E}">
        <p14:creationId xmlns:p14="http://schemas.microsoft.com/office/powerpoint/2010/main" val="1179572981"/>
      </p:ext>
    </p:extLst>
  </p:cSld>
  <p:clrMapOvr>
    <a:masterClrMapping/>
  </p:clrMapOvr>
  <p:transition>
    <p:wipe dir="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2_Blank Slid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136E833E-8FC6-40AF-BBD1-598F28B5D7BC}"/>
              </a:ext>
            </a:extLst>
          </p:cNvPr>
          <p:cNvCxnSpPr/>
          <p:nvPr userDrawn="1"/>
        </p:nvCxnSpPr>
        <p:spPr>
          <a:xfrm>
            <a:off x="914400" y="1216025"/>
            <a:ext cx="10363200" cy="1588"/>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pic>
        <p:nvPicPr>
          <p:cNvPr id="4" name="Picture 14">
            <a:extLst>
              <a:ext uri="{FF2B5EF4-FFF2-40B4-BE49-F238E27FC236}">
                <a16:creationId xmlns:a16="http://schemas.microsoft.com/office/drawing/2014/main" id="{2A7873EF-2307-4882-BD17-9ECC60B8B08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2100" y="6254750"/>
            <a:ext cx="358986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914400" y="1"/>
            <a:ext cx="10363200" cy="1219200"/>
          </a:xfrm>
        </p:spPr>
        <p:txBody>
          <a:bodyPr bIns="148915">
            <a:noAutofit/>
          </a:bodyPr>
          <a:lstStyle>
            <a:lvl1pPr algn="l">
              <a:lnSpc>
                <a:spcPts val="3532"/>
              </a:lnSpc>
              <a:defRPr sz="3253" b="1" i="0" cap="none" spc="0" baseline="0">
                <a:solidFill>
                  <a:schemeClr val="bg2"/>
                </a:solidFill>
                <a:effectLst/>
                <a:latin typeface="+mj-lt"/>
                <a:cs typeface="Verdana"/>
              </a:defRPr>
            </a:lvl1pPr>
          </a:lstStyle>
          <a:p>
            <a:r>
              <a:rPr lang="en-US"/>
              <a:t>Click to edit Master title style</a:t>
            </a:r>
            <a:endParaRPr lang="en-US" dirty="0"/>
          </a:p>
        </p:txBody>
      </p:sp>
      <p:sp>
        <p:nvSpPr>
          <p:cNvPr id="5" name="Slide Number Placeholder 2">
            <a:extLst>
              <a:ext uri="{FF2B5EF4-FFF2-40B4-BE49-F238E27FC236}">
                <a16:creationId xmlns:a16="http://schemas.microsoft.com/office/drawing/2014/main" id="{0D0B6BF1-8DC5-4A78-A12F-0C56591FED1B}"/>
              </a:ext>
            </a:extLst>
          </p:cNvPr>
          <p:cNvSpPr>
            <a:spLocks noGrp="1"/>
          </p:cNvSpPr>
          <p:nvPr>
            <p:ph type="sldNum" sz="quarter" idx="10"/>
          </p:nvPr>
        </p:nvSpPr>
        <p:spPr>
          <a:xfrm>
            <a:off x="9448800" y="6364289"/>
            <a:ext cx="2540000" cy="365125"/>
          </a:xfrm>
        </p:spPr>
        <p:txBody>
          <a:bodyPr/>
          <a:lstStyle>
            <a:lvl1pPr algn="ctr">
              <a:defRPr sz="904">
                <a:solidFill>
                  <a:srgbClr val="006699"/>
                </a:solidFill>
              </a:defRPr>
            </a:lvl1pPr>
          </a:lstStyle>
          <a:p>
            <a:pPr>
              <a:defRPr/>
            </a:pPr>
            <a:fld id="{2726DF71-1906-43E1-8129-11EEA2F1C5BA}" type="slidenum">
              <a:rPr lang="en-US"/>
              <a:pPr>
                <a:defRPr/>
              </a:pPr>
              <a:t>‹#›</a:t>
            </a:fld>
            <a:endParaRPr lang="en-US" dirty="0"/>
          </a:p>
        </p:txBody>
      </p:sp>
    </p:spTree>
    <p:extLst>
      <p:ext uri="{BB962C8B-B14F-4D97-AF65-F5344CB8AC3E}">
        <p14:creationId xmlns:p14="http://schemas.microsoft.com/office/powerpoint/2010/main" val="2496632826"/>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0.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4.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image" Target="../media/image3.jpe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3.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theme" Target="../theme/theme4.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19" Type="http://schemas.openxmlformats.org/officeDocument/2006/relationships/theme" Target="../theme/theme5.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slideLayout" Target="../slideLayouts/slideLayout102.xml"/><Relationship Id="rId3" Type="http://schemas.openxmlformats.org/officeDocument/2006/relationships/slideLayout" Target="../slideLayouts/slideLayout79.xml"/><Relationship Id="rId21" Type="http://schemas.openxmlformats.org/officeDocument/2006/relationships/slideLayout" Target="../slideLayouts/slideLayout97.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29" Type="http://schemas.openxmlformats.org/officeDocument/2006/relationships/theme" Target="../theme/theme6.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28" Type="http://schemas.openxmlformats.org/officeDocument/2006/relationships/slideLayout" Target="../slideLayouts/slideLayout104.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slideLayout" Target="../slideLayouts/slideLayout10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image" Target="../media/image31.png"/><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image" Target="../media/image30.svg"/><Relationship Id="rId2" Type="http://schemas.openxmlformats.org/officeDocument/2006/relationships/slideLayout" Target="../slideLayouts/slideLayout106.xml"/><Relationship Id="rId16" Type="http://schemas.openxmlformats.org/officeDocument/2006/relationships/image" Target="../media/image29.png"/><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theme" Target="../theme/theme7.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18" Type="http://schemas.openxmlformats.org/officeDocument/2006/relationships/theme" Target="../theme/theme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17" Type="http://schemas.openxmlformats.org/officeDocument/2006/relationships/slideLayout" Target="../slideLayouts/slideLayout148.xml"/><Relationship Id="rId2" Type="http://schemas.openxmlformats.org/officeDocument/2006/relationships/slideLayout" Target="../slideLayouts/slideLayout133.xml"/><Relationship Id="rId16" Type="http://schemas.openxmlformats.org/officeDocument/2006/relationships/slideLayout" Target="../slideLayouts/slideLayout147.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5" Type="http://schemas.openxmlformats.org/officeDocument/2006/relationships/slideLayout" Target="../slideLayouts/slideLayout146.xml"/><Relationship Id="rId10" Type="http://schemas.openxmlformats.org/officeDocument/2006/relationships/slideLayout" Target="../slideLayouts/slideLayout141.xml"/><Relationship Id="rId19" Type="http://schemas.openxmlformats.org/officeDocument/2006/relationships/image" Target="../media/image37.jpeg"/><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D9ECFF"/>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925F6CBC-FA7C-4462-80BF-1E9117FF13C9}"/>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a:extLst>
              <a:ext uri="{FF2B5EF4-FFF2-40B4-BE49-F238E27FC236}">
                <a16:creationId xmlns:a16="http://schemas.microsoft.com/office/drawing/2014/main" id="{270117F1-7913-401B-A696-4B3DC2586B46}"/>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01892" name="Rectangle 4">
            <a:extLst>
              <a:ext uri="{FF2B5EF4-FFF2-40B4-BE49-F238E27FC236}">
                <a16:creationId xmlns:a16="http://schemas.microsoft.com/office/drawing/2014/main" id="{9C0F49B3-16AD-4CEC-A893-A4F8157EE987}"/>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Arial" panose="020B0604020202020204" pitchFamily="34" charset="0"/>
              </a:defRPr>
            </a:lvl1pPr>
          </a:lstStyle>
          <a:p>
            <a:pPr>
              <a:defRPr/>
            </a:pPr>
            <a:fld id="{EAC4CFAD-0BB3-4EDF-9C27-3153504E0F4A}" type="datetime1">
              <a:rPr lang="en-US" smtClean="0"/>
              <a:t>2/3/2022</a:t>
            </a:fld>
            <a:endParaRPr lang="en-US"/>
          </a:p>
        </p:txBody>
      </p:sp>
      <p:sp>
        <p:nvSpPr>
          <p:cNvPr id="1701893" name="Rectangle 5">
            <a:extLst>
              <a:ext uri="{FF2B5EF4-FFF2-40B4-BE49-F238E27FC236}">
                <a16:creationId xmlns:a16="http://schemas.microsoft.com/office/drawing/2014/main" id="{2F6695D7-6597-4517-B0A7-398B242C2979}"/>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Arial" panose="020B0604020202020204" pitchFamily="34" charset="0"/>
              </a:defRPr>
            </a:lvl1pPr>
          </a:lstStyle>
          <a:p>
            <a:pPr>
              <a:defRPr/>
            </a:pPr>
            <a:r>
              <a:rPr lang="en-US"/>
              <a:t>2021</a:t>
            </a:r>
          </a:p>
        </p:txBody>
      </p:sp>
      <p:sp>
        <p:nvSpPr>
          <p:cNvPr id="1701894" name="Rectangle 6">
            <a:extLst>
              <a:ext uri="{FF2B5EF4-FFF2-40B4-BE49-F238E27FC236}">
                <a16:creationId xmlns:a16="http://schemas.microsoft.com/office/drawing/2014/main" id="{E3C6AA62-0B8B-41DC-BF63-48D4FB2AA024}"/>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FA637860-3FD4-4D6D-B7EA-7218AF650B14}" type="slidenum">
              <a:rPr lang="en-US" altLang="en-US"/>
              <a:pPr>
                <a:defRPr/>
              </a:pPr>
              <a:t>‹#›</a:t>
            </a:fld>
            <a:endParaRPr lang="en-US" altLang="en-US"/>
          </a:p>
        </p:txBody>
      </p:sp>
    </p:spTree>
    <p:extLst>
      <p:ext uri="{BB962C8B-B14F-4D97-AF65-F5344CB8AC3E}">
        <p14:creationId xmlns:p14="http://schemas.microsoft.com/office/powerpoint/2010/main" val="251113171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hf hdr="0" dt="0"/>
  <p:txStyles>
    <p:titleStyle>
      <a:lvl1pPr algn="ctr" rtl="0" eaLnBrk="0" fontAlgn="base" hangingPunct="0">
        <a:spcBef>
          <a:spcPct val="0"/>
        </a:spcBef>
        <a:spcAft>
          <a:spcPct val="0"/>
        </a:spcAft>
        <a:defRPr sz="4400" b="1">
          <a:solidFill>
            <a:srgbClr val="0033CC"/>
          </a:solidFill>
          <a:latin typeface="+mj-lt"/>
          <a:ea typeface="+mj-ea"/>
          <a:cs typeface="+mj-cs"/>
        </a:defRPr>
      </a:lvl1pPr>
      <a:lvl2pPr algn="ctr" rtl="0" eaLnBrk="0" fontAlgn="base" hangingPunct="0">
        <a:spcBef>
          <a:spcPct val="0"/>
        </a:spcBef>
        <a:spcAft>
          <a:spcPct val="0"/>
        </a:spcAft>
        <a:defRPr sz="4400" b="1">
          <a:solidFill>
            <a:srgbClr val="0033CC"/>
          </a:solidFill>
          <a:latin typeface="Arial" charset="0"/>
        </a:defRPr>
      </a:lvl2pPr>
      <a:lvl3pPr algn="ctr" rtl="0" eaLnBrk="0" fontAlgn="base" hangingPunct="0">
        <a:spcBef>
          <a:spcPct val="0"/>
        </a:spcBef>
        <a:spcAft>
          <a:spcPct val="0"/>
        </a:spcAft>
        <a:defRPr sz="4400" b="1">
          <a:solidFill>
            <a:srgbClr val="0033CC"/>
          </a:solidFill>
          <a:latin typeface="Arial" charset="0"/>
        </a:defRPr>
      </a:lvl3pPr>
      <a:lvl4pPr algn="ctr" rtl="0" eaLnBrk="0" fontAlgn="base" hangingPunct="0">
        <a:spcBef>
          <a:spcPct val="0"/>
        </a:spcBef>
        <a:spcAft>
          <a:spcPct val="0"/>
        </a:spcAft>
        <a:defRPr sz="4400" b="1">
          <a:solidFill>
            <a:srgbClr val="0033CC"/>
          </a:solidFill>
          <a:latin typeface="Arial" charset="0"/>
        </a:defRPr>
      </a:lvl4pPr>
      <a:lvl5pPr algn="ctr" rtl="0" eaLnBrk="0" fontAlgn="base" hangingPunct="0">
        <a:spcBef>
          <a:spcPct val="0"/>
        </a:spcBef>
        <a:spcAft>
          <a:spcPct val="0"/>
        </a:spcAft>
        <a:defRPr sz="4400" b="1">
          <a:solidFill>
            <a:srgbClr val="0033CC"/>
          </a:solidFill>
          <a:latin typeface="Arial" charset="0"/>
        </a:defRPr>
      </a:lvl5pPr>
      <a:lvl6pPr marL="457200" algn="ctr" rtl="0" fontAlgn="base">
        <a:spcBef>
          <a:spcPct val="0"/>
        </a:spcBef>
        <a:spcAft>
          <a:spcPct val="0"/>
        </a:spcAft>
        <a:defRPr sz="4400" b="1">
          <a:solidFill>
            <a:srgbClr val="0033CC"/>
          </a:solidFill>
          <a:latin typeface="Arial" charset="0"/>
        </a:defRPr>
      </a:lvl6pPr>
      <a:lvl7pPr marL="914400" algn="ctr" rtl="0" fontAlgn="base">
        <a:spcBef>
          <a:spcPct val="0"/>
        </a:spcBef>
        <a:spcAft>
          <a:spcPct val="0"/>
        </a:spcAft>
        <a:defRPr sz="4400" b="1">
          <a:solidFill>
            <a:srgbClr val="0033CC"/>
          </a:solidFill>
          <a:latin typeface="Arial" charset="0"/>
        </a:defRPr>
      </a:lvl7pPr>
      <a:lvl8pPr marL="1371600" algn="ctr" rtl="0" fontAlgn="base">
        <a:spcBef>
          <a:spcPct val="0"/>
        </a:spcBef>
        <a:spcAft>
          <a:spcPct val="0"/>
        </a:spcAft>
        <a:defRPr sz="4400" b="1">
          <a:solidFill>
            <a:srgbClr val="0033CC"/>
          </a:solidFill>
          <a:latin typeface="Arial" charset="0"/>
        </a:defRPr>
      </a:lvl8pPr>
      <a:lvl9pPr marL="1828800" algn="ctr" rtl="0" fontAlgn="base">
        <a:spcBef>
          <a:spcPct val="0"/>
        </a:spcBef>
        <a:spcAft>
          <a:spcPct val="0"/>
        </a:spcAft>
        <a:defRPr sz="4400" b="1">
          <a:solidFill>
            <a:srgbClr val="0033CC"/>
          </a:solidFill>
          <a:latin typeface="Arial" charset="0"/>
        </a:defRPr>
      </a:lvl9pPr>
    </p:titleStyle>
    <p:bodyStyle>
      <a:lvl1pPr marL="342900" indent="-342900" algn="l" rtl="0" eaLnBrk="0" fontAlgn="base" hangingPunct="0">
        <a:spcBef>
          <a:spcPct val="20000"/>
        </a:spcBef>
        <a:spcAft>
          <a:spcPct val="0"/>
        </a:spcAft>
        <a:buClr>
          <a:srgbClr val="CC0000"/>
        </a:buClr>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CC0000"/>
        </a:buClr>
        <a:buFont typeface="Wingdings 2" panose="05020102010507070707" pitchFamily="18" charset="2"/>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81F9C534-52AA-43D8-BC51-D04AC0AED254}" type="datetime1">
              <a:rPr lang="en-US" smtClean="0"/>
              <a:t>2/3/2022</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5489797"/>
      </p:ext>
    </p:extLst>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Lst>
  <p:hf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D9ECFF"/>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EB1AD590-4D73-4AC1-9CC9-47FD894F2EA1}"/>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43" name="Rectangle 3">
            <a:extLst>
              <a:ext uri="{FF2B5EF4-FFF2-40B4-BE49-F238E27FC236}">
                <a16:creationId xmlns:a16="http://schemas.microsoft.com/office/drawing/2014/main" id="{F51977E5-E401-45C6-9FCD-D15B7EEBF998}"/>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01892" name="Rectangle 4">
            <a:extLst>
              <a:ext uri="{FF2B5EF4-FFF2-40B4-BE49-F238E27FC236}">
                <a16:creationId xmlns:a16="http://schemas.microsoft.com/office/drawing/2014/main" id="{9C0F49B3-16AD-4CEC-A893-A4F8157EE987}"/>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Arial" charset="0"/>
                <a:cs typeface="Arial" panose="020B0604020202020204" pitchFamily="34" charset="0"/>
              </a:defRPr>
            </a:lvl1pPr>
          </a:lstStyle>
          <a:p>
            <a:pPr>
              <a:defRPr/>
            </a:pPr>
            <a:fld id="{8FC18EB8-76C7-4E8F-95E5-A24AFC6C3F44}" type="datetime1">
              <a:rPr lang="en-US" smtClean="0"/>
              <a:t>2/3/2022</a:t>
            </a:fld>
            <a:endParaRPr lang="en-US"/>
          </a:p>
        </p:txBody>
      </p:sp>
      <p:sp>
        <p:nvSpPr>
          <p:cNvPr id="1701893" name="Rectangle 5">
            <a:extLst>
              <a:ext uri="{FF2B5EF4-FFF2-40B4-BE49-F238E27FC236}">
                <a16:creationId xmlns:a16="http://schemas.microsoft.com/office/drawing/2014/main" id="{2F6695D7-6597-4517-B0A7-398B242C2979}"/>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Arial" panose="020B0604020202020204" pitchFamily="34" charset="0"/>
              </a:defRPr>
            </a:lvl1pPr>
          </a:lstStyle>
          <a:p>
            <a:pPr>
              <a:defRPr/>
            </a:pPr>
            <a:r>
              <a:rPr lang="en-US"/>
              <a:t>2021</a:t>
            </a:r>
          </a:p>
        </p:txBody>
      </p:sp>
      <p:sp>
        <p:nvSpPr>
          <p:cNvPr id="1701894" name="Rectangle 6">
            <a:extLst>
              <a:ext uri="{FF2B5EF4-FFF2-40B4-BE49-F238E27FC236}">
                <a16:creationId xmlns:a16="http://schemas.microsoft.com/office/drawing/2014/main" id="{E3C6AA62-0B8B-41DC-BF63-48D4FB2AA024}"/>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9841FBC-07AB-4972-812B-C70E6814EEB1}" type="slidenum">
              <a:rPr lang="en-US" altLang="en-US"/>
              <a:pPr>
                <a:defRPr/>
              </a:pPr>
              <a:t>‹#›</a:t>
            </a:fld>
            <a:endParaRPr lang="en-US" altLang="en-US" dirty="0"/>
          </a:p>
        </p:txBody>
      </p:sp>
    </p:spTree>
    <p:extLst>
      <p:ext uri="{BB962C8B-B14F-4D97-AF65-F5344CB8AC3E}">
        <p14:creationId xmlns:p14="http://schemas.microsoft.com/office/powerpoint/2010/main" val="265314793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hf hdr="0" dt="0"/>
  <p:txStyles>
    <p:titleStyle>
      <a:lvl1pPr algn="ctr" rtl="0" eaLnBrk="0" fontAlgn="base" hangingPunct="0">
        <a:spcBef>
          <a:spcPct val="0"/>
        </a:spcBef>
        <a:spcAft>
          <a:spcPct val="0"/>
        </a:spcAft>
        <a:defRPr sz="4400" b="1">
          <a:solidFill>
            <a:srgbClr val="0033CC"/>
          </a:solidFill>
          <a:latin typeface="+mj-lt"/>
          <a:ea typeface="+mj-ea"/>
          <a:cs typeface="+mj-cs"/>
        </a:defRPr>
      </a:lvl1pPr>
      <a:lvl2pPr algn="ctr" rtl="0" eaLnBrk="0" fontAlgn="base" hangingPunct="0">
        <a:spcBef>
          <a:spcPct val="0"/>
        </a:spcBef>
        <a:spcAft>
          <a:spcPct val="0"/>
        </a:spcAft>
        <a:defRPr sz="4400" b="1">
          <a:solidFill>
            <a:srgbClr val="0033CC"/>
          </a:solidFill>
          <a:latin typeface="Arial" charset="0"/>
        </a:defRPr>
      </a:lvl2pPr>
      <a:lvl3pPr algn="ctr" rtl="0" eaLnBrk="0" fontAlgn="base" hangingPunct="0">
        <a:spcBef>
          <a:spcPct val="0"/>
        </a:spcBef>
        <a:spcAft>
          <a:spcPct val="0"/>
        </a:spcAft>
        <a:defRPr sz="4400" b="1">
          <a:solidFill>
            <a:srgbClr val="0033CC"/>
          </a:solidFill>
          <a:latin typeface="Arial" charset="0"/>
        </a:defRPr>
      </a:lvl3pPr>
      <a:lvl4pPr algn="ctr" rtl="0" eaLnBrk="0" fontAlgn="base" hangingPunct="0">
        <a:spcBef>
          <a:spcPct val="0"/>
        </a:spcBef>
        <a:spcAft>
          <a:spcPct val="0"/>
        </a:spcAft>
        <a:defRPr sz="4400" b="1">
          <a:solidFill>
            <a:srgbClr val="0033CC"/>
          </a:solidFill>
          <a:latin typeface="Arial" charset="0"/>
        </a:defRPr>
      </a:lvl4pPr>
      <a:lvl5pPr algn="ctr" rtl="0" eaLnBrk="0" fontAlgn="base" hangingPunct="0">
        <a:spcBef>
          <a:spcPct val="0"/>
        </a:spcBef>
        <a:spcAft>
          <a:spcPct val="0"/>
        </a:spcAft>
        <a:defRPr sz="4400" b="1">
          <a:solidFill>
            <a:srgbClr val="0033CC"/>
          </a:solidFill>
          <a:latin typeface="Arial" charset="0"/>
        </a:defRPr>
      </a:lvl5pPr>
      <a:lvl6pPr marL="457200" algn="ctr" rtl="0" fontAlgn="base">
        <a:spcBef>
          <a:spcPct val="0"/>
        </a:spcBef>
        <a:spcAft>
          <a:spcPct val="0"/>
        </a:spcAft>
        <a:defRPr sz="4400" b="1">
          <a:solidFill>
            <a:srgbClr val="0033CC"/>
          </a:solidFill>
          <a:latin typeface="Arial" charset="0"/>
        </a:defRPr>
      </a:lvl6pPr>
      <a:lvl7pPr marL="914400" algn="ctr" rtl="0" fontAlgn="base">
        <a:spcBef>
          <a:spcPct val="0"/>
        </a:spcBef>
        <a:spcAft>
          <a:spcPct val="0"/>
        </a:spcAft>
        <a:defRPr sz="4400" b="1">
          <a:solidFill>
            <a:srgbClr val="0033CC"/>
          </a:solidFill>
          <a:latin typeface="Arial" charset="0"/>
        </a:defRPr>
      </a:lvl7pPr>
      <a:lvl8pPr marL="1371600" algn="ctr" rtl="0" fontAlgn="base">
        <a:spcBef>
          <a:spcPct val="0"/>
        </a:spcBef>
        <a:spcAft>
          <a:spcPct val="0"/>
        </a:spcAft>
        <a:defRPr sz="4400" b="1">
          <a:solidFill>
            <a:srgbClr val="0033CC"/>
          </a:solidFill>
          <a:latin typeface="Arial" charset="0"/>
        </a:defRPr>
      </a:lvl8pPr>
      <a:lvl9pPr marL="1828800" algn="ctr" rtl="0" fontAlgn="base">
        <a:spcBef>
          <a:spcPct val="0"/>
        </a:spcBef>
        <a:spcAft>
          <a:spcPct val="0"/>
        </a:spcAft>
        <a:defRPr sz="4400" b="1">
          <a:solidFill>
            <a:srgbClr val="0033CC"/>
          </a:solidFill>
          <a:latin typeface="Arial" charset="0"/>
        </a:defRPr>
      </a:lvl9pPr>
    </p:titleStyle>
    <p:bodyStyle>
      <a:lvl1pPr marL="342900" indent="-342900" algn="l" rtl="0" eaLnBrk="0" fontAlgn="base" hangingPunct="0">
        <a:spcBef>
          <a:spcPct val="20000"/>
        </a:spcBef>
        <a:spcAft>
          <a:spcPct val="0"/>
        </a:spcAft>
        <a:buClr>
          <a:srgbClr val="CC0000"/>
        </a:buClr>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CC0000"/>
        </a:buClr>
        <a:buFont typeface="Wingdings 2" panose="05020102010507070707" pitchFamily="18" charset="2"/>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11267" name="Rectangle 5"/>
          <p:cNvSpPr>
            <a:spLocks noChangeArrowheads="1"/>
          </p:cNvSpPr>
          <p:nvPr/>
        </p:nvSpPr>
        <p:spPr bwMode="gray">
          <a:xfrm>
            <a:off x="2882901" y="6408738"/>
            <a:ext cx="6379633"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1000" dirty="0">
              <a:solidFill>
                <a:srgbClr val="000000"/>
              </a:solidFill>
            </a:endParaRPr>
          </a:p>
        </p:txBody>
      </p:sp>
      <p:sp>
        <p:nvSpPr>
          <p:cNvPr id="11268" name="Rectangle 7"/>
          <p:cNvSpPr>
            <a:spLocks noGrp="1" noChangeArrowheads="1"/>
          </p:cNvSpPr>
          <p:nvPr>
            <p:ph type="title"/>
          </p:nvPr>
        </p:nvSpPr>
        <p:spPr bwMode="gray">
          <a:xfrm>
            <a:off x="419101" y="176214"/>
            <a:ext cx="7380817"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prstTxWarp prst="textNoShape">
              <a:avLst/>
            </a:prstTxWarp>
          </a:bodyPr>
          <a:lstStyle/>
          <a:p>
            <a:pPr lvl="0"/>
            <a:r>
              <a:rPr lang="de-DE"/>
              <a:t>Klicken Sie, um das Titelformat zu bearbeiten</a:t>
            </a:r>
          </a:p>
        </p:txBody>
      </p:sp>
      <p:sp>
        <p:nvSpPr>
          <p:cNvPr id="11270" name="Rectangle 12"/>
          <p:cNvSpPr>
            <a:spLocks noGrp="1" noChangeArrowheads="1"/>
          </p:cNvSpPr>
          <p:nvPr>
            <p:ph type="body" idx="1"/>
          </p:nvPr>
        </p:nvSpPr>
        <p:spPr bwMode="gray">
          <a:xfrm>
            <a:off x="419101" y="1614489"/>
            <a:ext cx="11366500" cy="439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de-DE" dirty="0"/>
              <a:t>Klicken Sie, um die Formate des Vorlagentextes zu bearbeiten</a:t>
            </a:r>
          </a:p>
          <a:p>
            <a:pPr lvl="1"/>
            <a:r>
              <a:rPr lang="de-DE" dirty="0"/>
              <a:t>Zweite Ebene</a:t>
            </a:r>
          </a:p>
          <a:p>
            <a:pPr lvl="2"/>
            <a:r>
              <a:rPr lang="de-DE" dirty="0"/>
              <a:t>Dritte Ebene</a:t>
            </a:r>
          </a:p>
          <a:p>
            <a:pPr lvl="3"/>
            <a:r>
              <a:rPr lang="de-DE" dirty="0"/>
              <a:t>Vierte Ebene</a:t>
            </a:r>
          </a:p>
        </p:txBody>
      </p:sp>
      <p:sp>
        <p:nvSpPr>
          <p:cNvPr id="7" name="Slide Number Placeholder 5"/>
          <p:cNvSpPr>
            <a:spLocks noGrp="1"/>
          </p:cNvSpPr>
          <p:nvPr>
            <p:ph type="sldNum" sz="quarter" idx="4"/>
          </p:nvPr>
        </p:nvSpPr>
        <p:spPr>
          <a:xfrm>
            <a:off x="5861051" y="6253162"/>
            <a:ext cx="482599" cy="365125"/>
          </a:xfrm>
          <a:prstGeom prst="rect">
            <a:avLst/>
          </a:prstGeom>
        </p:spPr>
        <p:txBody>
          <a:bodyPr/>
          <a:lstStyle>
            <a:lvl1pPr algn="ctr">
              <a:defRPr/>
            </a:lvl1pPr>
          </a:lstStyle>
          <a:p>
            <a:fld id="{266C8793-0022-4E5E-8C9A-0278283B13C2}" type="slidenum">
              <a:rPr lang="en-US" smtClean="0">
                <a:solidFill>
                  <a:srgbClr val="000000"/>
                </a:solidFill>
              </a:rPr>
              <a:pPr/>
              <a:t>‹#›</a:t>
            </a:fld>
            <a:endParaRPr lang="en-US" dirty="0">
              <a:solidFill>
                <a:srgbClr val="000000"/>
              </a:solidFill>
            </a:endParaRPr>
          </a:p>
        </p:txBody>
      </p:sp>
      <p:sp>
        <p:nvSpPr>
          <p:cNvPr id="8" name="Rectangle 8"/>
          <p:cNvSpPr txBox="1">
            <a:spLocks noChangeArrowheads="1"/>
          </p:cNvSpPr>
          <p:nvPr userDrawn="1"/>
        </p:nvSpPr>
        <p:spPr>
          <a:xfrm>
            <a:off x="307975" y="6286499"/>
            <a:ext cx="4144384" cy="33178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100" dirty="0"/>
              <a:t>Copyright © 2011-2019 Appeal Academy – All Rights Reserved</a:t>
            </a:r>
          </a:p>
        </p:txBody>
      </p:sp>
      <p:pic>
        <p:nvPicPr>
          <p:cNvPr id="9" name="Picture 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939976" y="6149975"/>
            <a:ext cx="2857500" cy="571500"/>
          </a:xfrm>
          <a:prstGeom prst="rect">
            <a:avLst/>
          </a:prstGeom>
        </p:spPr>
      </p:pic>
    </p:spTree>
    <p:extLst>
      <p:ext uri="{BB962C8B-B14F-4D97-AF65-F5344CB8AC3E}">
        <p14:creationId xmlns:p14="http://schemas.microsoft.com/office/powerpoint/2010/main" val="367873833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Lst>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hf hdr="0" dt="0"/>
  <p:txStyles>
    <p:titleStyle>
      <a:lvl1pPr algn="l" rtl="0" eaLnBrk="1" fontAlgn="base" hangingPunct="1">
        <a:lnSpc>
          <a:spcPct val="95000"/>
        </a:lnSpc>
        <a:spcBef>
          <a:spcPct val="0"/>
        </a:spcBef>
        <a:spcAft>
          <a:spcPct val="0"/>
        </a:spcAft>
        <a:defRPr sz="2400" b="1" kern="1200">
          <a:solidFill>
            <a:schemeClr val="tx1"/>
          </a:solidFill>
          <a:latin typeface="+mj-lt"/>
          <a:ea typeface="+mj-ea"/>
          <a:cs typeface="+mj-cs"/>
        </a:defRPr>
      </a:lvl1pPr>
      <a:lvl2pPr algn="l" rtl="0" eaLnBrk="1" fontAlgn="base" hangingPunct="1">
        <a:lnSpc>
          <a:spcPct val="95000"/>
        </a:lnSpc>
        <a:spcBef>
          <a:spcPct val="0"/>
        </a:spcBef>
        <a:spcAft>
          <a:spcPct val="0"/>
        </a:spcAft>
        <a:defRPr sz="2400" b="1">
          <a:solidFill>
            <a:schemeClr val="tx1"/>
          </a:solidFill>
          <a:latin typeface="Arial" panose="020B0604020202020204" pitchFamily="34" charset="0"/>
        </a:defRPr>
      </a:lvl2pPr>
      <a:lvl3pPr algn="l" rtl="0" eaLnBrk="1" fontAlgn="base" hangingPunct="1">
        <a:lnSpc>
          <a:spcPct val="95000"/>
        </a:lnSpc>
        <a:spcBef>
          <a:spcPct val="0"/>
        </a:spcBef>
        <a:spcAft>
          <a:spcPct val="0"/>
        </a:spcAft>
        <a:defRPr sz="2400" b="1">
          <a:solidFill>
            <a:schemeClr val="tx1"/>
          </a:solidFill>
          <a:latin typeface="Arial" panose="020B0604020202020204" pitchFamily="34" charset="0"/>
        </a:defRPr>
      </a:lvl3pPr>
      <a:lvl4pPr algn="l" rtl="0" eaLnBrk="1" fontAlgn="base" hangingPunct="1">
        <a:lnSpc>
          <a:spcPct val="95000"/>
        </a:lnSpc>
        <a:spcBef>
          <a:spcPct val="0"/>
        </a:spcBef>
        <a:spcAft>
          <a:spcPct val="0"/>
        </a:spcAft>
        <a:defRPr sz="2400" b="1">
          <a:solidFill>
            <a:schemeClr val="tx1"/>
          </a:solidFill>
          <a:latin typeface="Arial" panose="020B0604020202020204" pitchFamily="34" charset="0"/>
        </a:defRPr>
      </a:lvl4pPr>
      <a:lvl5pPr algn="l" rtl="0" eaLnBrk="1" fontAlgn="base" hangingPunct="1">
        <a:lnSpc>
          <a:spcPct val="95000"/>
        </a:lnSpc>
        <a:spcBef>
          <a:spcPct val="0"/>
        </a:spcBef>
        <a:spcAft>
          <a:spcPct val="0"/>
        </a:spcAft>
        <a:defRPr sz="2400" b="1">
          <a:solidFill>
            <a:schemeClr val="tx1"/>
          </a:solidFill>
          <a:latin typeface="Arial" panose="020B0604020202020204" pitchFamily="34" charset="0"/>
        </a:defRPr>
      </a:lvl5pPr>
      <a:lvl6pPr marL="457200" algn="l" rtl="0" eaLnBrk="1" fontAlgn="base" hangingPunct="1">
        <a:lnSpc>
          <a:spcPct val="95000"/>
        </a:lnSpc>
        <a:spcBef>
          <a:spcPct val="0"/>
        </a:spcBef>
        <a:spcAft>
          <a:spcPct val="0"/>
        </a:spcAft>
        <a:defRPr sz="2400" b="1">
          <a:solidFill>
            <a:schemeClr val="tx1"/>
          </a:solidFill>
          <a:latin typeface="Arial" panose="020B0604020202020204" pitchFamily="34" charset="0"/>
        </a:defRPr>
      </a:lvl6pPr>
      <a:lvl7pPr marL="914400" algn="l" rtl="0" eaLnBrk="1" fontAlgn="base" hangingPunct="1">
        <a:lnSpc>
          <a:spcPct val="95000"/>
        </a:lnSpc>
        <a:spcBef>
          <a:spcPct val="0"/>
        </a:spcBef>
        <a:spcAft>
          <a:spcPct val="0"/>
        </a:spcAft>
        <a:defRPr sz="2400" b="1">
          <a:solidFill>
            <a:schemeClr val="tx1"/>
          </a:solidFill>
          <a:latin typeface="Arial" panose="020B0604020202020204" pitchFamily="34" charset="0"/>
        </a:defRPr>
      </a:lvl7pPr>
      <a:lvl8pPr marL="1371600" algn="l" rtl="0" eaLnBrk="1" fontAlgn="base" hangingPunct="1">
        <a:lnSpc>
          <a:spcPct val="95000"/>
        </a:lnSpc>
        <a:spcBef>
          <a:spcPct val="0"/>
        </a:spcBef>
        <a:spcAft>
          <a:spcPct val="0"/>
        </a:spcAft>
        <a:defRPr sz="2400" b="1">
          <a:solidFill>
            <a:schemeClr val="tx1"/>
          </a:solidFill>
          <a:latin typeface="Arial" panose="020B0604020202020204" pitchFamily="34" charset="0"/>
        </a:defRPr>
      </a:lvl8pPr>
      <a:lvl9pPr marL="1828800" algn="l" rtl="0" eaLnBrk="1" fontAlgn="base" hangingPunct="1">
        <a:lnSpc>
          <a:spcPct val="95000"/>
        </a:lnSpc>
        <a:spcBef>
          <a:spcPct val="0"/>
        </a:spcBef>
        <a:spcAft>
          <a:spcPct val="0"/>
        </a:spcAft>
        <a:defRPr sz="2400" b="1">
          <a:solidFill>
            <a:schemeClr val="tx1"/>
          </a:solidFill>
          <a:latin typeface="Arial" panose="020B0604020202020204" pitchFamily="34" charset="0"/>
        </a:defRPr>
      </a:lvl9pPr>
    </p:titleStyle>
    <p:bodyStyle>
      <a:lvl1pPr marL="190500" indent="-190500" algn="l" rtl="0" eaLnBrk="1" fontAlgn="base" hangingPunct="1">
        <a:spcBef>
          <a:spcPct val="60000"/>
        </a:spcBef>
        <a:spcAft>
          <a:spcPct val="0"/>
        </a:spcAft>
        <a:buClr>
          <a:schemeClr val="accent1"/>
        </a:buClr>
        <a:buFont typeface="Wingdings" panose="05000000000000000000" pitchFamily="2" charset="2"/>
        <a:buChar char="§"/>
        <a:defRPr sz="2000" b="1" kern="1200">
          <a:solidFill>
            <a:schemeClr val="tx1"/>
          </a:solidFill>
          <a:latin typeface="+mn-lt"/>
          <a:ea typeface="+mn-ea"/>
          <a:cs typeface="+mn-cs"/>
        </a:defRPr>
      </a:lvl1pPr>
      <a:lvl2pPr marL="381000" indent="-188913" algn="l" rtl="0" eaLnBrk="1" fontAlgn="base" hangingPunct="1">
        <a:spcBef>
          <a:spcPct val="30000"/>
        </a:spcBef>
        <a:spcAft>
          <a:spcPct val="0"/>
        </a:spcAft>
        <a:buClr>
          <a:schemeClr val="accent1"/>
        </a:buClr>
        <a:buChar char="-"/>
        <a:defRPr kern="1200">
          <a:solidFill>
            <a:schemeClr val="tx1"/>
          </a:solidFill>
          <a:latin typeface="+mn-lt"/>
          <a:ea typeface="+mn-ea"/>
          <a:cs typeface="+mn-cs"/>
        </a:defRPr>
      </a:lvl2pPr>
      <a:lvl3pPr marL="561975" indent="-179388" algn="l" rtl="0" eaLnBrk="1" fontAlgn="base" hangingPunct="1">
        <a:spcBef>
          <a:spcPct val="30000"/>
        </a:spcBef>
        <a:spcAft>
          <a:spcPct val="0"/>
        </a:spcAft>
        <a:buClr>
          <a:schemeClr val="accent1"/>
        </a:buClr>
        <a:buChar char="-"/>
        <a:defRPr sz="1600" kern="1200">
          <a:solidFill>
            <a:schemeClr val="tx1"/>
          </a:solidFill>
          <a:latin typeface="+mn-lt"/>
          <a:ea typeface="+mn-ea"/>
          <a:cs typeface="+mn-cs"/>
        </a:defRPr>
      </a:lvl3pPr>
      <a:lvl4pPr marL="768350" indent="-204788" algn="l" rtl="0" eaLnBrk="1" fontAlgn="base" hangingPunct="1">
        <a:spcBef>
          <a:spcPct val="30000"/>
        </a:spcBef>
        <a:spcAft>
          <a:spcPct val="0"/>
        </a:spcAft>
        <a:buClr>
          <a:schemeClr val="accent1"/>
        </a:buClr>
        <a:buChar char="-"/>
        <a:defRPr sz="1600" kern="1200">
          <a:solidFill>
            <a:schemeClr val="tx1"/>
          </a:solidFill>
          <a:latin typeface="+mn-lt"/>
          <a:ea typeface="+mn-ea"/>
          <a:cs typeface="+mn-cs"/>
        </a:defRPr>
      </a:lvl4pPr>
      <a:lvl5pPr marL="1050925" indent="-168275" algn="l" rtl="0" eaLnBrk="1" fontAlgn="base" hangingPunct="1">
        <a:spcBef>
          <a:spcPct val="40000"/>
        </a:spcBef>
        <a:spcAft>
          <a:spcPct val="0"/>
        </a:spcAft>
        <a:buClr>
          <a:schemeClr val="accent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2594B3-BE2C-490E-9AA2-6C341210846D}"/>
              </a:ext>
            </a:extLst>
          </p:cNvPr>
          <p:cNvSpPr>
            <a:spLocks noGrp="1"/>
          </p:cNvSpPr>
          <p:nvPr>
            <p:ph type="title"/>
          </p:nvPr>
        </p:nvSpPr>
        <p:spPr>
          <a:xfrm>
            <a:off x="838201" y="0"/>
            <a:ext cx="10515600" cy="1864405"/>
          </a:xfrm>
          <a:prstGeom prst="rect">
            <a:avLst/>
          </a:prstGeom>
        </p:spPr>
        <p:txBody>
          <a:bodyPr vert="horz" lIns="91440" tIns="45720" rIns="91440" bIns="45720" rtlCol="0" anchor="b">
            <a:normAutofit/>
          </a:bodyPr>
          <a:lstStyle/>
          <a:p>
            <a:r>
              <a:rPr lang="en-US" dirty="0"/>
              <a:t>Click to edit Master title style</a:t>
            </a:r>
          </a:p>
        </p:txBody>
      </p:sp>
    </p:spTree>
    <p:extLst>
      <p:ext uri="{BB962C8B-B14F-4D97-AF65-F5344CB8AC3E}">
        <p14:creationId xmlns:p14="http://schemas.microsoft.com/office/powerpoint/2010/main" val="3132686447"/>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 id="2147483774" r:id="rId19"/>
    <p:sldLayoutId id="2147483775" r:id="rId20"/>
    <p:sldLayoutId id="2147483776" r:id="rId21"/>
    <p:sldLayoutId id="2147483777" r:id="rId22"/>
    <p:sldLayoutId id="2147483778" r:id="rId23"/>
    <p:sldLayoutId id="2147483780" r:id="rId24"/>
  </p:sldLayoutIdLst>
  <p:hf hdr="0" dt="0"/>
  <p:txStyles>
    <p:titleStyle>
      <a:lvl1pPr algn="l" defTabSz="914172" rtl="0" eaLnBrk="1" latinLnBrk="0" hangingPunct="1">
        <a:lnSpc>
          <a:spcPct val="90000"/>
        </a:lnSpc>
        <a:spcBef>
          <a:spcPct val="0"/>
        </a:spcBef>
        <a:buNone/>
        <a:defRPr sz="3599" b="0" i="0" kern="1200">
          <a:solidFill>
            <a:schemeClr val="tx1"/>
          </a:solidFill>
          <a:latin typeface="Roboto Thin"/>
          <a:ea typeface="+mj-ea"/>
          <a:cs typeface="Roboto Thin"/>
        </a:defRPr>
      </a:lvl1pPr>
    </p:titleStyle>
    <p:bodyStyle>
      <a:lvl1pPr marL="457086" indent="-457086" algn="l" defTabSz="914172" rtl="0" eaLnBrk="1" latinLnBrk="0" hangingPunct="1">
        <a:lnSpc>
          <a:spcPct val="90000"/>
        </a:lnSpc>
        <a:spcBef>
          <a:spcPts val="1000"/>
        </a:spcBef>
        <a:buFont typeface="Arial"/>
        <a:buChar char="•"/>
        <a:defRPr sz="2800" b="0" i="0" kern="1200" baseline="0">
          <a:solidFill>
            <a:srgbClr val="488DB6"/>
          </a:solidFill>
          <a:latin typeface="Roboto Medium"/>
          <a:ea typeface="+mn-ea"/>
          <a:cs typeface="Roboto Medium"/>
        </a:defRPr>
      </a:lvl1pPr>
      <a:lvl2pPr marL="685629" indent="-228543" algn="l" defTabSz="914172" rtl="0" eaLnBrk="1" latinLnBrk="0" hangingPunct="1">
        <a:lnSpc>
          <a:spcPct val="90000"/>
        </a:lnSpc>
        <a:spcBef>
          <a:spcPts val="500"/>
        </a:spcBef>
        <a:buFont typeface="Courier New" panose="02070309020205020404" pitchFamily="49" charset="0"/>
        <a:buChar char="o"/>
        <a:defRPr sz="2400" b="0" i="0" kern="1200">
          <a:solidFill>
            <a:srgbClr val="666666"/>
          </a:solidFill>
          <a:latin typeface="Roboto Light"/>
          <a:ea typeface="+mn-ea"/>
          <a:cs typeface="Roboto Light"/>
        </a:defRPr>
      </a:lvl2pPr>
      <a:lvl3pPr marL="1142715" indent="-228543" algn="l" defTabSz="914172" rtl="0" eaLnBrk="1" latinLnBrk="0" hangingPunct="1">
        <a:lnSpc>
          <a:spcPct val="90000"/>
        </a:lnSpc>
        <a:spcBef>
          <a:spcPts val="500"/>
        </a:spcBef>
        <a:buFont typeface="Arial" panose="020B0604020202020204" pitchFamily="34" charset="0"/>
        <a:buChar char="•"/>
        <a:defRPr sz="2200" b="0" i="0" kern="1200">
          <a:solidFill>
            <a:srgbClr val="666666"/>
          </a:solidFill>
          <a:latin typeface="Roboto Light"/>
          <a:ea typeface="+mn-ea"/>
          <a:cs typeface="Roboto Light"/>
        </a:defRPr>
      </a:lvl3pPr>
      <a:lvl4pPr marL="1599800" indent="-228543" algn="l" defTabSz="914172" rtl="0" eaLnBrk="1" latinLnBrk="0" hangingPunct="1">
        <a:lnSpc>
          <a:spcPct val="90000"/>
        </a:lnSpc>
        <a:spcBef>
          <a:spcPts val="500"/>
        </a:spcBef>
        <a:buFont typeface="Arial" panose="020B0604020202020204" pitchFamily="34" charset="0"/>
        <a:buChar char="•"/>
        <a:defRPr sz="2000" b="0" i="0" kern="1200">
          <a:solidFill>
            <a:srgbClr val="666666"/>
          </a:solidFill>
          <a:latin typeface="Roboto Light"/>
          <a:ea typeface="+mn-ea"/>
          <a:cs typeface="Roboto Light"/>
        </a:defRPr>
      </a:lvl4pPr>
      <a:lvl5pPr marL="2056886" indent="-228543" algn="l" defTabSz="914172" rtl="0" eaLnBrk="1" latinLnBrk="0" hangingPunct="1">
        <a:lnSpc>
          <a:spcPct val="90000"/>
        </a:lnSpc>
        <a:spcBef>
          <a:spcPts val="500"/>
        </a:spcBef>
        <a:buFont typeface="Arial" panose="020B0604020202020204" pitchFamily="34" charset="0"/>
        <a:buChar char="•"/>
        <a:defRPr sz="1800" kern="1200">
          <a:solidFill>
            <a:srgbClr val="666666"/>
          </a:solidFill>
          <a:latin typeface="Roboto Light"/>
          <a:ea typeface="+mn-ea"/>
          <a:cs typeface="Roboto Light"/>
        </a:defRPr>
      </a:lvl5pPr>
      <a:lvl6pPr marL="2513972"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3"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6" algn="l" defTabSz="91417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43">
            <a:extLst>
              <a:ext uri="{FF2B5EF4-FFF2-40B4-BE49-F238E27FC236}">
                <a16:creationId xmlns:a16="http://schemas.microsoft.com/office/drawing/2014/main" id="{65C7387B-280C-4056-AC15-069834C89B7E}"/>
              </a:ext>
            </a:extLst>
          </p:cNvPr>
          <p:cNvGrpSpPr>
            <a:grpSpLocks/>
          </p:cNvGrpSpPr>
          <p:nvPr/>
        </p:nvGrpSpPr>
        <p:grpSpPr bwMode="auto">
          <a:xfrm>
            <a:off x="0" y="-7938"/>
            <a:ext cx="12192000" cy="6865938"/>
            <a:chOff x="0" y="-8467"/>
            <a:chExt cx="12192000" cy="6866467"/>
          </a:xfrm>
        </p:grpSpPr>
        <p:cxnSp>
          <p:nvCxnSpPr>
            <p:cNvPr id="20" name="Straight Connector 19">
              <a:extLst>
                <a:ext uri="{FF2B5EF4-FFF2-40B4-BE49-F238E27FC236}">
                  <a16:creationId xmlns:a16="http://schemas.microsoft.com/office/drawing/2014/main" id="{A4A3ACD1-9080-4E31-B9EE-58014E4FC0A2}"/>
                </a:ext>
              </a:extLst>
            </p:cNvPr>
            <p:cNvCxnSpPr/>
            <p:nvPr/>
          </p:nvCxnSpPr>
          <p:spPr>
            <a:xfrm>
              <a:off x="9370484" y="-528"/>
              <a:ext cx="1219200" cy="6858528"/>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33BE79DA-1972-4D2E-931D-F08DB1849443}"/>
                </a:ext>
              </a:extLst>
            </p:cNvPr>
            <p:cNvCxnSpPr/>
            <p:nvPr/>
          </p:nvCxnSpPr>
          <p:spPr>
            <a:xfrm flipH="1">
              <a:off x="7425267" y="3681168"/>
              <a:ext cx="4764617" cy="3176832"/>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a:extLst>
                <a:ext uri="{FF2B5EF4-FFF2-40B4-BE49-F238E27FC236}">
                  <a16:creationId xmlns:a16="http://schemas.microsoft.com/office/drawing/2014/main" id="{C19F0B1E-278D-4A9E-BDB1-88E95E4E8737}"/>
                </a:ext>
              </a:extLst>
            </p:cNvPr>
            <p:cNvSpPr/>
            <p:nvPr/>
          </p:nvSpPr>
          <p:spPr>
            <a:xfrm>
              <a:off x="9182100" y="-8467"/>
              <a:ext cx="3007784"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a:extLst>
                <a:ext uri="{FF2B5EF4-FFF2-40B4-BE49-F238E27FC236}">
                  <a16:creationId xmlns:a16="http://schemas.microsoft.com/office/drawing/2014/main" id="{60703C80-7EA2-4BDC-982A-93051B02A4E5}"/>
                </a:ext>
              </a:extLst>
            </p:cNvPr>
            <p:cNvSpPr/>
            <p:nvPr/>
          </p:nvSpPr>
          <p:spPr>
            <a:xfrm>
              <a:off x="9603317" y="-8467"/>
              <a:ext cx="2588683"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06ACD414-0FCB-4ABA-A2C2-89C261E6D56C}"/>
                </a:ext>
              </a:extLst>
            </p:cNvPr>
            <p:cNvSpPr/>
            <p:nvPr/>
          </p:nvSpPr>
          <p:spPr>
            <a:xfrm>
              <a:off x="8932333" y="3047706"/>
              <a:ext cx="3259667" cy="3810294"/>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a:extLst>
                <a:ext uri="{FF2B5EF4-FFF2-40B4-BE49-F238E27FC236}">
                  <a16:creationId xmlns:a16="http://schemas.microsoft.com/office/drawing/2014/main" id="{ACB1A12B-3C3C-4512-8CE4-B7D26FD93921}"/>
                </a:ext>
              </a:extLst>
            </p:cNvPr>
            <p:cNvSpPr/>
            <p:nvPr/>
          </p:nvSpPr>
          <p:spPr>
            <a:xfrm>
              <a:off x="9334500" y="-8467"/>
              <a:ext cx="285538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a:extLst>
                <a:ext uri="{FF2B5EF4-FFF2-40B4-BE49-F238E27FC236}">
                  <a16:creationId xmlns:a16="http://schemas.microsoft.com/office/drawing/2014/main" id="{BC3BAFBA-D37C-45F8-B1BE-711B9A6E3D52}"/>
                </a:ext>
              </a:extLst>
            </p:cNvPr>
            <p:cNvSpPr/>
            <p:nvPr/>
          </p:nvSpPr>
          <p:spPr>
            <a:xfrm>
              <a:off x="10898717" y="-8467"/>
              <a:ext cx="1289049"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a:extLst>
                <a:ext uri="{FF2B5EF4-FFF2-40B4-BE49-F238E27FC236}">
                  <a16:creationId xmlns:a16="http://schemas.microsoft.com/office/drawing/2014/main" id="{BF592B21-7DBE-49BD-BF8E-26FE2BCD8B06}"/>
                </a:ext>
              </a:extLst>
            </p:cNvPr>
            <p:cNvSpPr/>
            <p:nvPr/>
          </p:nvSpPr>
          <p:spPr>
            <a:xfrm>
              <a:off x="10938933" y="-8467"/>
              <a:ext cx="1248833"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A00F14D0-4EEB-46FE-BAAC-263868759278}"/>
                </a:ext>
              </a:extLst>
            </p:cNvPr>
            <p:cNvSpPr/>
            <p:nvPr/>
          </p:nvSpPr>
          <p:spPr>
            <a:xfrm>
              <a:off x="10371667" y="3589086"/>
              <a:ext cx="1818217" cy="3268914"/>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DFF1DA0A-E5F8-49D6-83C1-F04A50CC12B6}"/>
                </a:ext>
              </a:extLst>
            </p:cNvPr>
            <p:cNvSpPr/>
            <p:nvPr/>
          </p:nvSpPr>
          <p:spPr>
            <a:xfrm>
              <a:off x="0" y="4012981"/>
              <a:ext cx="448733" cy="2845019"/>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4099" name="Title Placeholder 1">
            <a:extLst>
              <a:ext uri="{FF2B5EF4-FFF2-40B4-BE49-F238E27FC236}">
                <a16:creationId xmlns:a16="http://schemas.microsoft.com/office/drawing/2014/main" id="{82A9DF13-3961-4632-9039-BFF05CB298FA}"/>
              </a:ext>
            </a:extLst>
          </p:cNvPr>
          <p:cNvSpPr>
            <a:spLocks noGrp="1" noChangeArrowheads="1"/>
          </p:cNvSpPr>
          <p:nvPr>
            <p:ph type="title"/>
          </p:nvPr>
        </p:nvSpPr>
        <p:spPr bwMode="auto">
          <a:xfrm>
            <a:off x="677333" y="609600"/>
            <a:ext cx="8595784"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4100" name="Text Placeholder 2">
            <a:extLst>
              <a:ext uri="{FF2B5EF4-FFF2-40B4-BE49-F238E27FC236}">
                <a16:creationId xmlns:a16="http://schemas.microsoft.com/office/drawing/2014/main" id="{269D78E6-B2AE-41EF-BD37-1C12BF9BEDDA}"/>
              </a:ext>
            </a:extLst>
          </p:cNvPr>
          <p:cNvSpPr>
            <a:spLocks noGrp="1" noChangeArrowheads="1"/>
          </p:cNvSpPr>
          <p:nvPr>
            <p:ph type="body" idx="1"/>
          </p:nvPr>
        </p:nvSpPr>
        <p:spPr bwMode="auto">
          <a:xfrm>
            <a:off x="677333" y="2160589"/>
            <a:ext cx="8595784"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B30D5D5-DF47-491A-AC6C-B833763E82A6}"/>
              </a:ext>
            </a:extLst>
          </p:cNvPr>
          <p:cNvSpPr>
            <a:spLocks noGrp="1"/>
          </p:cNvSpPr>
          <p:nvPr>
            <p:ph type="dt" sz="half" idx="2"/>
          </p:nvPr>
        </p:nvSpPr>
        <p:spPr>
          <a:xfrm>
            <a:off x="7205134" y="6042026"/>
            <a:ext cx="912284" cy="365125"/>
          </a:xfrm>
          <a:prstGeom prst="rect">
            <a:avLst/>
          </a:prstGeom>
        </p:spPr>
        <p:txBody>
          <a:bodyPr vert="horz" lIns="91440" tIns="45720" rIns="91440" bIns="45720" rtlCol="0" anchor="ctr"/>
          <a:lstStyle>
            <a:lvl1pPr algn="r">
              <a:defRPr sz="675">
                <a:solidFill>
                  <a:schemeClr val="tx1">
                    <a:tint val="75000"/>
                  </a:schemeClr>
                </a:solidFill>
              </a:defRPr>
            </a:lvl1pPr>
          </a:lstStyle>
          <a:p>
            <a:pPr>
              <a:defRPr/>
            </a:pPr>
            <a:fld id="{750C5AFD-B4C0-4C89-B25B-7AE1945BC9A7}" type="datetime1">
              <a:rPr lang="en-US" smtClean="0"/>
              <a:t>2/3/2022</a:t>
            </a:fld>
            <a:endParaRPr lang="en-US" dirty="0"/>
          </a:p>
        </p:txBody>
      </p:sp>
      <p:sp>
        <p:nvSpPr>
          <p:cNvPr id="5" name="Footer Placeholder 4">
            <a:extLst>
              <a:ext uri="{FF2B5EF4-FFF2-40B4-BE49-F238E27FC236}">
                <a16:creationId xmlns:a16="http://schemas.microsoft.com/office/drawing/2014/main" id="{7AC9E01F-81EE-4B17-8F3E-CEF23B05E599}"/>
              </a:ext>
            </a:extLst>
          </p:cNvPr>
          <p:cNvSpPr>
            <a:spLocks noGrp="1"/>
          </p:cNvSpPr>
          <p:nvPr>
            <p:ph type="ftr" sz="quarter" idx="3"/>
          </p:nvPr>
        </p:nvSpPr>
        <p:spPr>
          <a:xfrm>
            <a:off x="677334" y="6042026"/>
            <a:ext cx="6297084"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a:defRPr/>
            </a:pPr>
            <a:r>
              <a:rPr lang="en-US"/>
              <a:t>2021</a:t>
            </a:r>
          </a:p>
        </p:txBody>
      </p:sp>
      <p:sp>
        <p:nvSpPr>
          <p:cNvPr id="6" name="Slide Number Placeholder 5">
            <a:extLst>
              <a:ext uri="{FF2B5EF4-FFF2-40B4-BE49-F238E27FC236}">
                <a16:creationId xmlns:a16="http://schemas.microsoft.com/office/drawing/2014/main" id="{66FEBB3C-185A-418B-808D-6506FD14ECF1}"/>
              </a:ext>
            </a:extLst>
          </p:cNvPr>
          <p:cNvSpPr>
            <a:spLocks noGrp="1"/>
          </p:cNvSpPr>
          <p:nvPr>
            <p:ph type="sldNum" sz="quarter" idx="4"/>
          </p:nvPr>
        </p:nvSpPr>
        <p:spPr>
          <a:xfrm>
            <a:off x="8591551" y="6042026"/>
            <a:ext cx="681567" cy="365125"/>
          </a:xfrm>
          <a:prstGeom prst="rect">
            <a:avLst/>
          </a:prstGeom>
        </p:spPr>
        <p:txBody>
          <a:bodyPr vert="horz" lIns="91440" tIns="45720" rIns="91440" bIns="45720" rtlCol="0" anchor="ctr"/>
          <a:lstStyle>
            <a:lvl1pPr algn="r">
              <a:defRPr sz="675">
                <a:solidFill>
                  <a:schemeClr val="accent1"/>
                </a:solidFill>
              </a:defRPr>
            </a:lvl1pPr>
          </a:lstStyle>
          <a:p>
            <a:pPr>
              <a:defRPr/>
            </a:pPr>
            <a:fld id="{F55FFD07-02CB-4F66-AB2E-E20A377947B5}" type="slidenum">
              <a:rPr lang="en-US" altLang="en-US"/>
              <a:pPr>
                <a:defRPr/>
              </a:pPr>
              <a:t>‹#›</a:t>
            </a:fld>
            <a:endParaRPr lang="en-US" altLang="en-US" dirty="0"/>
          </a:p>
        </p:txBody>
      </p:sp>
    </p:spTree>
    <p:extLst>
      <p:ext uri="{BB962C8B-B14F-4D97-AF65-F5344CB8AC3E}">
        <p14:creationId xmlns:p14="http://schemas.microsoft.com/office/powerpoint/2010/main" val="940215525"/>
      </p:ext>
    </p:extLst>
  </p:cSld>
  <p:clrMap bg1="lt1" tx1="dk1" bg2="lt2" tx2="dk2" accent1="accent1" accent2="accent2" accent3="accent3" accent4="accent4" accent5="accent5" accent6="accent6" hlink="hlink" folHlink="folHlink"/>
  <p:sldLayoutIdLst>
    <p:sldLayoutId id="2147484089" r:id="rId1"/>
    <p:sldLayoutId id="2147484090" r:id="rId2"/>
    <p:sldLayoutId id="2147484091" r:id="rId3"/>
    <p:sldLayoutId id="2147484092" r:id="rId4"/>
    <p:sldLayoutId id="2147484093" r:id="rId5"/>
    <p:sldLayoutId id="2147484094" r:id="rId6"/>
    <p:sldLayoutId id="2147484095" r:id="rId7"/>
    <p:sldLayoutId id="2147484096" r:id="rId8"/>
    <p:sldLayoutId id="2147484097" r:id="rId9"/>
    <p:sldLayoutId id="2147484098" r:id="rId10"/>
    <p:sldLayoutId id="2147484099" r:id="rId11"/>
    <p:sldLayoutId id="2147484100" r:id="rId12"/>
    <p:sldLayoutId id="2147484101" r:id="rId13"/>
    <p:sldLayoutId id="2147484102" r:id="rId14"/>
    <p:sldLayoutId id="2147484103" r:id="rId15"/>
    <p:sldLayoutId id="2147484104" r:id="rId16"/>
    <p:sldLayoutId id="2147484164" r:id="rId17"/>
    <p:sldLayoutId id="2147484165" r:id="rId18"/>
  </p:sldLayoutIdLst>
  <p:hf hdr="0" dt="0"/>
  <p:txStyles>
    <p:titleStyle>
      <a:lvl1pPr algn="l" defTabSz="342900" rtl="0" eaLnBrk="0" fontAlgn="base" hangingPunct="0">
        <a:spcBef>
          <a:spcPct val="0"/>
        </a:spcBef>
        <a:spcAft>
          <a:spcPct val="0"/>
        </a:spcAft>
        <a:defRPr sz="2700" kern="1200">
          <a:solidFill>
            <a:schemeClr val="accent1"/>
          </a:solidFill>
          <a:latin typeface="+mj-lt"/>
          <a:ea typeface="+mj-ea"/>
          <a:cs typeface="+mj-cs"/>
        </a:defRPr>
      </a:lvl1pPr>
      <a:lvl2pPr algn="l" defTabSz="342900" rtl="0" eaLnBrk="0" fontAlgn="base" hangingPunct="0">
        <a:spcBef>
          <a:spcPct val="0"/>
        </a:spcBef>
        <a:spcAft>
          <a:spcPct val="0"/>
        </a:spcAft>
        <a:defRPr sz="2700">
          <a:solidFill>
            <a:schemeClr val="accent1"/>
          </a:solidFill>
          <a:latin typeface="Trebuchet MS" panose="020B0603020202020204" pitchFamily="34" charset="0"/>
        </a:defRPr>
      </a:lvl2pPr>
      <a:lvl3pPr algn="l" defTabSz="342900" rtl="0" eaLnBrk="0" fontAlgn="base" hangingPunct="0">
        <a:spcBef>
          <a:spcPct val="0"/>
        </a:spcBef>
        <a:spcAft>
          <a:spcPct val="0"/>
        </a:spcAft>
        <a:defRPr sz="2700">
          <a:solidFill>
            <a:schemeClr val="accent1"/>
          </a:solidFill>
          <a:latin typeface="Trebuchet MS" panose="020B0603020202020204" pitchFamily="34" charset="0"/>
        </a:defRPr>
      </a:lvl3pPr>
      <a:lvl4pPr algn="l" defTabSz="342900" rtl="0" eaLnBrk="0" fontAlgn="base" hangingPunct="0">
        <a:spcBef>
          <a:spcPct val="0"/>
        </a:spcBef>
        <a:spcAft>
          <a:spcPct val="0"/>
        </a:spcAft>
        <a:defRPr sz="2700">
          <a:solidFill>
            <a:schemeClr val="accent1"/>
          </a:solidFill>
          <a:latin typeface="Trebuchet MS" panose="020B0603020202020204" pitchFamily="34" charset="0"/>
        </a:defRPr>
      </a:lvl4pPr>
      <a:lvl5pPr algn="l" defTabSz="342900" rtl="0" eaLnBrk="0" fontAlgn="base" hangingPunct="0">
        <a:spcBef>
          <a:spcPct val="0"/>
        </a:spcBef>
        <a:spcAft>
          <a:spcPct val="0"/>
        </a:spcAft>
        <a:defRPr sz="27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SzPct val="80000"/>
        <a:buFont typeface="Wingdings 3" panose="05040102010807070707" pitchFamily="82" charset="2"/>
        <a:buChar char=""/>
        <a:defRPr sz="1300" kern="1200">
          <a:solidFill>
            <a:srgbClr val="404040"/>
          </a:solidFill>
          <a:latin typeface="+mn-lt"/>
          <a:ea typeface="+mn-ea"/>
          <a:cs typeface="+mn-cs"/>
        </a:defRPr>
      </a:lvl1pPr>
      <a:lvl2pPr marL="557213" indent="-214313" algn="l" defTabSz="342900" rtl="0" eaLnBrk="0" fontAlgn="base" hangingPunct="0">
        <a:spcBef>
          <a:spcPts val="750"/>
        </a:spcBef>
        <a:spcAft>
          <a:spcPct val="0"/>
        </a:spcAft>
        <a:buClr>
          <a:schemeClr val="accent1"/>
        </a:buClr>
        <a:buSzPct val="80000"/>
        <a:buFont typeface="Wingdings 3" panose="05040102010807070707" pitchFamily="82" charset="2"/>
        <a:buChar char=""/>
        <a:defRPr sz="1200" kern="1200">
          <a:solidFill>
            <a:srgbClr val="404040"/>
          </a:solidFill>
          <a:latin typeface="+mn-lt"/>
          <a:ea typeface="+mn-ea"/>
          <a:cs typeface="+mn-cs"/>
        </a:defRPr>
      </a:lvl2pPr>
      <a:lvl3pPr marL="857250" indent="-171450" algn="l" defTabSz="342900" rtl="0" eaLnBrk="0" fontAlgn="base" hangingPunct="0">
        <a:spcBef>
          <a:spcPts val="750"/>
        </a:spcBef>
        <a:spcAft>
          <a:spcPct val="0"/>
        </a:spcAft>
        <a:buClr>
          <a:schemeClr val="accent1"/>
        </a:buClr>
        <a:buSzPct val="80000"/>
        <a:buFont typeface="Wingdings 3" panose="05040102010807070707" pitchFamily="82" charset="2"/>
        <a:buChar char=""/>
        <a:defRPr sz="1000" kern="1200">
          <a:solidFill>
            <a:srgbClr val="404040"/>
          </a:solidFill>
          <a:latin typeface="+mn-lt"/>
          <a:ea typeface="+mn-ea"/>
          <a:cs typeface="+mn-cs"/>
        </a:defRPr>
      </a:lvl3pPr>
      <a:lvl4pPr marL="1200150" indent="-171450" algn="l" defTabSz="342900" rtl="0" eaLnBrk="0" fontAlgn="base" hangingPunct="0">
        <a:spcBef>
          <a:spcPts val="750"/>
        </a:spcBef>
        <a:spcAft>
          <a:spcPct val="0"/>
        </a:spcAft>
        <a:buClr>
          <a:schemeClr val="accent1"/>
        </a:buClr>
        <a:buSzPct val="80000"/>
        <a:buFont typeface="Wingdings 3" panose="05040102010807070707" pitchFamily="82" charset="2"/>
        <a:buChar char=""/>
        <a:defRPr sz="900" kern="1200">
          <a:solidFill>
            <a:srgbClr val="404040"/>
          </a:solidFill>
          <a:latin typeface="+mn-lt"/>
          <a:ea typeface="+mn-ea"/>
          <a:cs typeface="+mn-cs"/>
        </a:defRPr>
      </a:lvl4pPr>
      <a:lvl5pPr marL="1543050" indent="-171450" algn="l" defTabSz="342900" rtl="0" eaLnBrk="0" fontAlgn="base" hangingPunct="0">
        <a:spcBef>
          <a:spcPts val="750"/>
        </a:spcBef>
        <a:spcAft>
          <a:spcPct val="0"/>
        </a:spcAft>
        <a:buClr>
          <a:schemeClr val="accent1"/>
        </a:buClr>
        <a:buSzPct val="80000"/>
        <a:buFont typeface="Wingdings 3" panose="05040102010807070707" pitchFamily="82" charset="2"/>
        <a:buChar char=""/>
        <a:defRPr sz="900" kern="1200">
          <a:solidFill>
            <a:srgbClr val="404040"/>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A8A3B0C0-3B78-415B-8015-6C1183C933B7}" type="datetime1">
              <a:rPr lang="en-US" smtClean="0"/>
              <a:t>2/3/2022</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r>
              <a:rPr lang="en-US"/>
              <a:t>2021</a:t>
            </a: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a:defRPr/>
            </a:pPr>
            <a:fld id="{9989DFB8-813E-4D8D-8E48-7B4EAE3A65BE}" type="slidenum">
              <a:rPr lang="en-US" altLang="en-US" smtClean="0"/>
              <a:pPr>
                <a:defRPr/>
              </a:pPr>
              <a:t>‹#›</a:t>
            </a:fld>
            <a:endParaRPr lang="en-US" altLang="en-US"/>
          </a:p>
        </p:txBody>
      </p:sp>
    </p:spTree>
    <p:extLst>
      <p:ext uri="{BB962C8B-B14F-4D97-AF65-F5344CB8AC3E}">
        <p14:creationId xmlns:p14="http://schemas.microsoft.com/office/powerpoint/2010/main" val="2195546923"/>
      </p:ext>
    </p:extLst>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 id="2147484129" r:id="rId12"/>
    <p:sldLayoutId id="2147484130" r:id="rId13"/>
    <p:sldLayoutId id="2147484131" r:id="rId14"/>
    <p:sldLayoutId id="2147484132" r:id="rId15"/>
    <p:sldLayoutId id="2147484133" r:id="rId16"/>
    <p:sldLayoutId id="2147484134" r:id="rId17"/>
    <p:sldLayoutId id="2147484135" r:id="rId18"/>
    <p:sldLayoutId id="2147484136" r:id="rId19"/>
    <p:sldLayoutId id="2147484137" r:id="rId20"/>
    <p:sldLayoutId id="2147484138" r:id="rId21"/>
    <p:sldLayoutId id="2147484139" r:id="rId22"/>
    <p:sldLayoutId id="2147484140" r:id="rId23"/>
    <p:sldLayoutId id="2147484141" r:id="rId24"/>
    <p:sldLayoutId id="2147484142" r:id="rId25"/>
    <p:sldLayoutId id="2147484143" r:id="rId26"/>
    <p:sldLayoutId id="2147484144" r:id="rId27"/>
    <p:sldLayoutId id="2147484145" r:id="rId28"/>
  </p:sldLayoutIdLst>
  <p:hf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6C006-87B7-40CF-B1A3-6CD298DF85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7A5664-C4F1-4ABE-8EB4-52B76C5BA0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625242-55AA-4F79-8E60-E01F75FDD0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EAC4CFAD-0BB3-4EDF-9C27-3153504E0F4A}" type="datetime1">
              <a:rPr lang="en-US" smtClean="0"/>
              <a:t>2/3/2022</a:t>
            </a:fld>
            <a:endParaRPr lang="en-US"/>
          </a:p>
        </p:txBody>
      </p:sp>
      <p:sp>
        <p:nvSpPr>
          <p:cNvPr id="5" name="Footer Placeholder 4">
            <a:extLst>
              <a:ext uri="{FF2B5EF4-FFF2-40B4-BE49-F238E27FC236}">
                <a16:creationId xmlns:a16="http://schemas.microsoft.com/office/drawing/2014/main" id="{4AF1D3CB-1CE4-4749-A597-10024DBF8B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2021</a:t>
            </a:r>
          </a:p>
        </p:txBody>
      </p:sp>
      <p:sp>
        <p:nvSpPr>
          <p:cNvPr id="6" name="Slide Number Placeholder 5">
            <a:extLst>
              <a:ext uri="{FF2B5EF4-FFF2-40B4-BE49-F238E27FC236}">
                <a16:creationId xmlns:a16="http://schemas.microsoft.com/office/drawing/2014/main" id="{132D856D-7A64-49A0-8782-14D167A5A8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A637860-3FD4-4D6D-B7EA-7218AF650B14}" type="slidenum">
              <a:rPr lang="en-US" altLang="en-US" smtClean="0"/>
              <a:pPr>
                <a:defRPr/>
              </a:pPr>
              <a:t>‹#›</a:t>
            </a:fld>
            <a:endParaRPr lang="en-US" altLang="en-US"/>
          </a:p>
        </p:txBody>
      </p:sp>
      <p:pic>
        <p:nvPicPr>
          <p:cNvPr id="7" name="Graphic 6">
            <a:extLst>
              <a:ext uri="{FF2B5EF4-FFF2-40B4-BE49-F238E27FC236}">
                <a16:creationId xmlns:a16="http://schemas.microsoft.com/office/drawing/2014/main" id="{F0A513D2-7E04-4738-99A1-12C80BF08671}"/>
              </a:ext>
            </a:extLst>
          </p:cNvPr>
          <p:cNvPicPr>
            <a:picLocks noChangeAspect="1"/>
          </p:cNvPicPr>
          <p:nvPr userDrawn="1"/>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243840" y="6372320"/>
            <a:ext cx="1452880" cy="299306"/>
          </a:xfrm>
          <a:prstGeom prst="rect">
            <a:avLst/>
          </a:prstGeom>
        </p:spPr>
      </p:pic>
      <p:pic>
        <p:nvPicPr>
          <p:cNvPr id="8" name="Picture 7" descr="Icon&#10;&#10;Description automatically generated">
            <a:extLst>
              <a:ext uri="{FF2B5EF4-FFF2-40B4-BE49-F238E27FC236}">
                <a16:creationId xmlns:a16="http://schemas.microsoft.com/office/drawing/2014/main" id="{A512ABAA-8C48-45B9-B5D4-6490AF34ABD9}"/>
              </a:ext>
            </a:extLst>
          </p:cNvPr>
          <p:cNvPicPr>
            <a:picLocks noChangeAspect="1"/>
          </p:cNvPicPr>
          <p:nvPr userDrawn="1"/>
        </p:nvPicPr>
        <p:blipFill>
          <a:blip r:embed="rId18"/>
          <a:stretch>
            <a:fillRect/>
          </a:stretch>
        </p:blipFill>
        <p:spPr>
          <a:xfrm>
            <a:off x="11353800" y="51989"/>
            <a:ext cx="591493" cy="629048"/>
          </a:xfrm>
          <a:prstGeom prst="rect">
            <a:avLst/>
          </a:prstGeom>
        </p:spPr>
      </p:pic>
    </p:spTree>
    <p:extLst>
      <p:ext uri="{BB962C8B-B14F-4D97-AF65-F5344CB8AC3E}">
        <p14:creationId xmlns:p14="http://schemas.microsoft.com/office/powerpoint/2010/main" val="1448613875"/>
      </p:ext>
    </p:extLst>
  </p:cSld>
  <p:clrMap bg1="lt1" tx1="dk1" bg2="lt2" tx2="dk2" accent1="accent1" accent2="accent2" accent3="accent3" accent4="accent4" accent5="accent5" accent6="accent6" hlink="hlink" folHlink="folHlink"/>
  <p:sldLayoutIdLst>
    <p:sldLayoutId id="2147484205" r:id="rId1"/>
    <p:sldLayoutId id="2147484206" r:id="rId2"/>
    <p:sldLayoutId id="2147484207" r:id="rId3"/>
    <p:sldLayoutId id="2147484208" r:id="rId4"/>
    <p:sldLayoutId id="2147484209" r:id="rId5"/>
    <p:sldLayoutId id="2147484210" r:id="rId6"/>
    <p:sldLayoutId id="2147484211" r:id="rId7"/>
    <p:sldLayoutId id="2147484212" r:id="rId8"/>
    <p:sldLayoutId id="2147484213" r:id="rId9"/>
    <p:sldLayoutId id="2147484214" r:id="rId10"/>
    <p:sldLayoutId id="2147484215" r:id="rId11"/>
    <p:sldLayoutId id="2147484180" r:id="rId12"/>
    <p:sldLayoutId id="2147484190" r:id="rId13"/>
    <p:sldLayoutId id="2147484191" r:id="rId1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C1AADE-98A5-0A4D-B6A5-406504F72D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DFD91E-BF24-E745-B98C-ACFC82932A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29566E-9113-9E41-AE40-EE625AB323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DFF2B4B8-A5A8-7949-97A9-A53259D8BB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9DA124-7D37-0C41-AB4D-FDAFEC31E3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28991D-4BBB-4EC8-BFAE-22E8EB6417DD}" type="slidenum">
              <a:rPr lang="en-US" smtClean="0"/>
              <a:t>‹#›</a:t>
            </a:fld>
            <a:endParaRPr lang="en-US" dirty="0"/>
          </a:p>
        </p:txBody>
      </p:sp>
    </p:spTree>
    <p:extLst>
      <p:ext uri="{BB962C8B-B14F-4D97-AF65-F5344CB8AC3E}">
        <p14:creationId xmlns:p14="http://schemas.microsoft.com/office/powerpoint/2010/main" val="4231004355"/>
      </p:ext>
    </p:extLst>
  </p:cSld>
  <p:clrMap bg1="lt1" tx1="dk1" bg2="lt2" tx2="dk2" accent1="accent1" accent2="accent2" accent3="accent3" accent4="accent4" accent5="accent5" accent6="accent6" hlink="hlink" folHlink="folHlink"/>
  <p:sldLayoutIdLst>
    <p:sldLayoutId id="2147484217" r:id="rId1"/>
    <p:sldLayoutId id="2147484218" r:id="rId2"/>
    <p:sldLayoutId id="2147484219" r:id="rId3"/>
    <p:sldLayoutId id="2147484220" r:id="rId4"/>
    <p:sldLayoutId id="2147484221" r:id="rId5"/>
    <p:sldLayoutId id="2147484222" r:id="rId6"/>
    <p:sldLayoutId id="2147484223" r:id="rId7"/>
    <p:sldLayoutId id="2147484224" r:id="rId8"/>
    <p:sldLayoutId id="2147484225" r:id="rId9"/>
    <p:sldLayoutId id="2147484226" r:id="rId10"/>
    <p:sldLayoutId id="2147484227" r:id="rId11"/>
    <p:sldLayoutId id="2147484228" r:id="rId12"/>
    <p:sldLayoutId id="2147484229"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2/3/2022</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697252448"/>
      </p:ext>
    </p:extLst>
  </p:cSld>
  <p:clrMap bg1="lt1" tx1="dk1" bg2="lt2" tx2="dk2" accent1="accent1" accent2="accent2" accent3="accent3" accent4="accent4" accent5="accent5" accent6="accent6" hlink="hlink" folHlink="folHlink"/>
  <p:sldLayoutIdLst>
    <p:sldLayoutId id="2147484231" r:id="rId1"/>
    <p:sldLayoutId id="2147484232" r:id="rId2"/>
    <p:sldLayoutId id="2147484233" r:id="rId3"/>
    <p:sldLayoutId id="2147484234" r:id="rId4"/>
    <p:sldLayoutId id="2147484235" r:id="rId5"/>
    <p:sldLayoutId id="2147484236" r:id="rId6"/>
    <p:sldLayoutId id="2147484237" r:id="rId7"/>
    <p:sldLayoutId id="2147484238" r:id="rId8"/>
    <p:sldLayoutId id="2147484239" r:id="rId9"/>
    <p:sldLayoutId id="2147484240" r:id="rId10"/>
    <p:sldLayoutId id="2147484241" r:id="rId11"/>
    <p:sldLayoutId id="2147484242" r:id="rId12"/>
    <p:sldLayoutId id="2147484243" r:id="rId13"/>
    <p:sldLayoutId id="2147484244" r:id="rId14"/>
    <p:sldLayoutId id="2147484245" r:id="rId15"/>
    <p:sldLayoutId id="2147484246" r:id="rId16"/>
    <p:sldLayoutId id="2147484247"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6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2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0.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0.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xml"/><Relationship Id="rId1" Type="http://schemas.openxmlformats.org/officeDocument/2006/relationships/slideLayout" Target="../slideLayouts/slideLayout106.xml"/></Relationships>
</file>

<file path=ppt/slides/_rels/slide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2.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3.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3.xml"/></Relationships>
</file>

<file path=ppt/slides/_rels/slide55.xml.rels><?xml version="1.0" encoding="UTF-8" standalone="yes"?>
<Relationships xmlns="http://schemas.openxmlformats.org/package/2006/relationships"><Relationship Id="rId8" Type="http://schemas.openxmlformats.org/officeDocument/2006/relationships/hyperlink" Target="mailto:Rosfoora@cms.hhs.gov" TargetMode="External"/><Relationship Id="rId3" Type="http://schemas.openxmlformats.org/officeDocument/2006/relationships/hyperlink" Target="mailto:Rophiora@cms.hhs.gov" TargetMode="External"/><Relationship Id="rId7" Type="http://schemas.openxmlformats.org/officeDocument/2006/relationships/hyperlink" Target="mailto:Rokcmora@cms.hhs.gov" TargetMode="External"/><Relationship Id="rId2" Type="http://schemas.openxmlformats.org/officeDocument/2006/relationships/hyperlink" Target="mailto:ronycora@cms.hhs.gov" TargetMode="External"/><Relationship Id="rId1" Type="http://schemas.openxmlformats.org/officeDocument/2006/relationships/slideLayout" Target="../slideLayouts/slideLayout125.xml"/><Relationship Id="rId6" Type="http://schemas.openxmlformats.org/officeDocument/2006/relationships/hyperlink" Target="mailto:Rodalora@cms.hhs.gov" TargetMode="External"/><Relationship Id="rId11" Type="http://schemas.openxmlformats.org/officeDocument/2006/relationships/image" Target="../media/image52.svg"/><Relationship Id="rId5" Type="http://schemas.openxmlformats.org/officeDocument/2006/relationships/hyperlink" Target="mailto:Rochiora@cms.hhs.gov" TargetMode="External"/><Relationship Id="rId10" Type="http://schemas.openxmlformats.org/officeDocument/2006/relationships/image" Target="../media/image51.png"/><Relationship Id="rId4" Type="http://schemas.openxmlformats.org/officeDocument/2006/relationships/hyperlink" Target="mailto:Roatlora@cms.hhs.gov" TargetMode="External"/><Relationship Id="rId9" Type="http://schemas.openxmlformats.org/officeDocument/2006/relationships/hyperlink" Target="mailto:Rosea_ora2@cms.hhs.gov"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mailto:QIOconcerns@cms.hhs.gov" TargetMode="External"/><Relationship Id="rId2" Type="http://schemas.openxmlformats.org/officeDocument/2006/relationships/hyperlink" Target="mailto:CMSlistens@cms.hhs.gov" TargetMode="External"/><Relationship Id="rId1" Type="http://schemas.openxmlformats.org/officeDocument/2006/relationships/slideLayout" Target="../slideLayouts/slideLayout60.xml"/><Relationship Id="rId5" Type="http://schemas.openxmlformats.org/officeDocument/2006/relationships/hyperlink" Target="https://appeals.lmi.org/DAPmailbox/mailbox?pageFilter=pca" TargetMode="External"/><Relationship Id="rId4" Type="http://schemas.openxmlformats.org/officeDocument/2006/relationships/hyperlink" Target="mailto:RAC@cms.hhs.gov"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arsystemsdayegusquiza.com/" TargetMode="External"/><Relationship Id="rId1" Type="http://schemas.openxmlformats.org/officeDocument/2006/relationships/slideLayout" Target="../slideLayouts/slideLayout60.xml"/><Relationship Id="rId4" Type="http://schemas.openxmlformats.org/officeDocument/2006/relationships/image" Target="../media/image5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a:extLst>
              <a:ext uri="{FF2B5EF4-FFF2-40B4-BE49-F238E27FC236}">
                <a16:creationId xmlns:a16="http://schemas.microsoft.com/office/drawing/2014/main" id="{53074153-C025-4DA6-9196-5A3DFB427BC5}"/>
              </a:ext>
            </a:extLst>
          </p:cNvPr>
          <p:cNvSpPr>
            <a:spLocks noGrp="1" noChangeArrowheads="1"/>
          </p:cNvSpPr>
          <p:nvPr>
            <p:ph type="title"/>
          </p:nvPr>
        </p:nvSpPr>
        <p:spPr>
          <a:xfrm>
            <a:off x="1120140" y="481013"/>
            <a:ext cx="9243060" cy="1143000"/>
          </a:xfrm>
        </p:spPr>
        <p:txBody>
          <a:bodyPr rtlCol="0">
            <a:normAutofit/>
          </a:bodyPr>
          <a:lstStyle/>
          <a:p>
            <a:pPr eaLnBrk="1" fontAlgn="auto" hangingPunct="1">
              <a:spcAft>
                <a:spcPts val="0"/>
              </a:spcAft>
              <a:defRPr/>
            </a:pPr>
            <a:r>
              <a:rPr lang="en-US" dirty="0">
                <a:solidFill>
                  <a:schemeClr val="tx1"/>
                </a:solidFill>
              </a:rPr>
              <a:t>AR Systems, Inc </a:t>
            </a:r>
            <a:br>
              <a:rPr lang="en-US" dirty="0">
                <a:solidFill>
                  <a:schemeClr val="tx1"/>
                </a:solidFill>
              </a:rPr>
            </a:br>
            <a:r>
              <a:rPr lang="en-US" dirty="0">
                <a:solidFill>
                  <a:schemeClr val="tx1"/>
                </a:solidFill>
              </a:rPr>
              <a:t>Training Library Presents</a:t>
            </a:r>
          </a:p>
        </p:txBody>
      </p:sp>
      <p:sp>
        <p:nvSpPr>
          <p:cNvPr id="56323" name="Rectangle 3">
            <a:extLst>
              <a:ext uri="{FF2B5EF4-FFF2-40B4-BE49-F238E27FC236}">
                <a16:creationId xmlns:a16="http://schemas.microsoft.com/office/drawing/2014/main" id="{35ACAE34-06AD-4F88-AFE2-D670EE08F44C}"/>
              </a:ext>
            </a:extLst>
          </p:cNvPr>
          <p:cNvSpPr>
            <a:spLocks noGrp="1" noChangeArrowheads="1"/>
          </p:cNvSpPr>
          <p:nvPr>
            <p:ph idx="1"/>
          </p:nvPr>
        </p:nvSpPr>
        <p:spPr>
          <a:xfrm>
            <a:off x="-285749" y="1908811"/>
            <a:ext cx="10818712" cy="4461194"/>
          </a:xfrm>
        </p:spPr>
        <p:txBody>
          <a:bodyPr/>
          <a:lstStyle/>
          <a:p>
            <a:pPr algn="ctr" eaLnBrk="1" hangingPunct="1">
              <a:buFont typeface="Arial" panose="020B0604020202020204" pitchFamily="34" charset="0"/>
              <a:buNone/>
            </a:pPr>
            <a:r>
              <a:rPr lang="en-US" altLang="en-US" sz="2400" b="1" dirty="0">
                <a:solidFill>
                  <a:srgbClr val="FF0000"/>
                </a:solidFill>
              </a:rPr>
              <a:t>Attacking Medicare Advantage Denials – </a:t>
            </a:r>
          </a:p>
          <a:p>
            <a:pPr algn="ctr" eaLnBrk="1" hangingPunct="1">
              <a:buFont typeface="Arial" panose="020B0604020202020204" pitchFamily="34" charset="0"/>
              <a:buNone/>
            </a:pPr>
            <a:r>
              <a:rPr lang="en-US" altLang="en-US" sz="2400" b="1" dirty="0">
                <a:solidFill>
                  <a:srgbClr val="FF0000"/>
                </a:solidFill>
              </a:rPr>
              <a:t>Taking Your Power Back</a:t>
            </a:r>
          </a:p>
          <a:p>
            <a:pPr algn="ctr" eaLnBrk="1" hangingPunct="1">
              <a:buFont typeface="Arial" panose="020B0604020202020204" pitchFamily="34" charset="0"/>
              <a:buNone/>
            </a:pPr>
            <a:endParaRPr lang="en-US" altLang="en-US" sz="2000" b="1" i="1" dirty="0"/>
          </a:p>
          <a:p>
            <a:pPr algn="ctr" eaLnBrk="1" hangingPunct="1">
              <a:buFont typeface="Arial" panose="020B0604020202020204" pitchFamily="34" charset="0"/>
              <a:buNone/>
            </a:pPr>
            <a:r>
              <a:rPr lang="en-US" altLang="en-US" sz="2000" b="1" i="1" dirty="0"/>
              <a:t>“A mind is a flexible mirror.  Adjust it to see a better world” Amit Ray</a:t>
            </a:r>
          </a:p>
          <a:p>
            <a:pPr algn="ctr" eaLnBrk="1" hangingPunct="1">
              <a:buFont typeface="Arial" panose="020B0604020202020204" pitchFamily="34" charset="0"/>
              <a:buNone/>
            </a:pPr>
            <a:r>
              <a:rPr lang="en-US" altLang="en-US" sz="2000" b="1" i="1" dirty="0"/>
              <a:t>“Secret of life is to fall seven times; get up eight times.” Paulo Coelho</a:t>
            </a:r>
          </a:p>
          <a:p>
            <a:pPr algn="ctr" eaLnBrk="1" hangingPunct="1">
              <a:buFont typeface="Arial" panose="020B0604020202020204" pitchFamily="34" charset="0"/>
              <a:buNone/>
            </a:pPr>
            <a:endParaRPr lang="en-US" altLang="en-US" sz="2000" dirty="0"/>
          </a:p>
          <a:p>
            <a:pPr algn="ctr" eaLnBrk="1" hangingPunct="1">
              <a:buFont typeface="Arial" panose="020B0604020202020204" pitchFamily="34" charset="0"/>
              <a:buNone/>
            </a:pPr>
            <a:r>
              <a:rPr lang="en-US" altLang="en-US" sz="2000" dirty="0"/>
              <a:t>Instructor:									Day Egusquiza, Pres</a:t>
            </a:r>
          </a:p>
          <a:p>
            <a:pPr eaLnBrk="1" hangingPunct="1">
              <a:buFont typeface="Wingdings" panose="05000000000000000000" pitchFamily="2" charset="2"/>
              <a:buNone/>
            </a:pPr>
            <a:r>
              <a:rPr lang="en-US" altLang="en-US" sz="2000" dirty="0"/>
              <a:t>							      									 	   	 AR Systems, Inc		</a:t>
            </a:r>
          </a:p>
        </p:txBody>
      </p:sp>
      <p:sp>
        <p:nvSpPr>
          <p:cNvPr id="2" name="Footer Placeholder 1">
            <a:extLst>
              <a:ext uri="{FF2B5EF4-FFF2-40B4-BE49-F238E27FC236}">
                <a16:creationId xmlns:a16="http://schemas.microsoft.com/office/drawing/2014/main" id="{D1B76D47-5443-4B21-937C-A9AC6FB320DE}"/>
              </a:ext>
            </a:extLst>
          </p:cNvPr>
          <p:cNvSpPr>
            <a:spLocks noGrp="1"/>
          </p:cNvSpPr>
          <p:nvPr>
            <p:ph type="ftr" sz="quarter" idx="11"/>
          </p:nvPr>
        </p:nvSpPr>
        <p:spPr/>
        <p:txBody>
          <a:bodyPr/>
          <a:lstStyle/>
          <a:p>
            <a:pPr defTabSz="914400" eaLnBrk="0" fontAlgn="base" hangingPunct="0">
              <a:spcBef>
                <a:spcPct val="0"/>
              </a:spcBef>
              <a:spcAft>
                <a:spcPct val="0"/>
              </a:spcAft>
              <a:defRPr/>
            </a:pPr>
            <a:r>
              <a:rPr lang="en-US">
                <a:solidFill>
                  <a:prstClr val="black">
                    <a:tint val="75000"/>
                  </a:prstClr>
                </a:solidFill>
                <a:latin typeface="Arial" panose="020B0604020202020204" pitchFamily="34" charset="0"/>
                <a:cs typeface="Arial" panose="020B0604020202020204" pitchFamily="34" charset="0"/>
              </a:rPr>
              <a:t>2021</a:t>
            </a:r>
            <a:endParaRPr lang="en-US" dirty="0">
              <a:solidFill>
                <a:prstClr val="black">
                  <a:tint val="75000"/>
                </a:prstClr>
              </a:solidFill>
              <a:latin typeface="Arial" panose="020B0604020202020204" pitchFamily="34" charset="0"/>
              <a:cs typeface="Arial" panose="020B0604020202020204" pitchFamily="34" charset="0"/>
            </a:endParaRPr>
          </a:p>
        </p:txBody>
      </p:sp>
      <p:sp>
        <p:nvSpPr>
          <p:cNvPr id="56325" name="Slide Number Placeholder 5">
            <a:extLst>
              <a:ext uri="{FF2B5EF4-FFF2-40B4-BE49-F238E27FC236}">
                <a16:creationId xmlns:a16="http://schemas.microsoft.com/office/drawing/2014/main" id="{75319F99-E04B-43E5-954C-A22351AFA28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eaLnBrk="0" fontAlgn="base" hangingPunct="0">
              <a:spcBef>
                <a:spcPct val="0"/>
              </a:spcBef>
              <a:spcAft>
                <a:spcPct val="0"/>
              </a:spcAft>
              <a:buClrTx/>
              <a:buSzTx/>
              <a:buNone/>
            </a:pPr>
            <a:fld id="{37F368B4-18C3-4C42-8E05-8F6A260CEA7E}" type="slidenum">
              <a:rPr lang="en-US" altLang="en-US" sz="1200">
                <a:solidFill>
                  <a:srgbClr val="898989"/>
                </a:solidFill>
                <a:latin typeface="Arial" panose="020B0604020202020204" pitchFamily="34" charset="0"/>
                <a:cs typeface="Arial" panose="020B0604020202020204" pitchFamily="34" charset="0"/>
              </a:rPr>
              <a:pPr defTabSz="914400" eaLnBrk="0" fontAlgn="base" hangingPunct="0">
                <a:spcBef>
                  <a:spcPct val="0"/>
                </a:spcBef>
                <a:spcAft>
                  <a:spcPct val="0"/>
                </a:spcAft>
                <a:buClrTx/>
                <a:buSzTx/>
                <a:buNone/>
              </a:pPr>
              <a:t>1</a:t>
            </a:fld>
            <a:endParaRPr lang="en-US" altLang="en-US" sz="1200">
              <a:solidFill>
                <a:srgbClr val="898989"/>
              </a:solidFill>
              <a:latin typeface="Arial" panose="020B0604020202020204" pitchFamily="34" charset="0"/>
              <a:cs typeface="Arial" panose="020B0604020202020204" pitchFamily="34" charset="0"/>
            </a:endParaRPr>
          </a:p>
        </p:txBody>
      </p:sp>
      <p:pic>
        <p:nvPicPr>
          <p:cNvPr id="56326" name="Picture 5" descr="auto0">
            <a:extLst>
              <a:ext uri="{FF2B5EF4-FFF2-40B4-BE49-F238E27FC236}">
                <a16:creationId xmlns:a16="http://schemas.microsoft.com/office/drawing/2014/main" id="{46D2F7C5-E188-4C7E-BF3B-431FD30775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2"/>
          <a:stretch>
            <a:fillRect/>
          </a:stretch>
        </p:blipFill>
        <p:spPr bwMode="auto">
          <a:xfrm>
            <a:off x="3600450" y="4934951"/>
            <a:ext cx="2292558" cy="1719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1029" descr="j0315542">
            <a:extLst>
              <a:ext uri="{FF2B5EF4-FFF2-40B4-BE49-F238E27FC236}">
                <a16:creationId xmlns:a16="http://schemas.microsoft.com/office/drawing/2014/main" id="{780AE729-68AD-43BB-9E0B-D51855BA6E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2013" y="33338"/>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DCC27-CA94-45C4-9024-57F54E5EC0F9}"/>
              </a:ext>
            </a:extLst>
          </p:cNvPr>
          <p:cNvSpPr>
            <a:spLocks noGrp="1"/>
          </p:cNvSpPr>
          <p:nvPr>
            <p:ph type="title"/>
          </p:nvPr>
        </p:nvSpPr>
        <p:spPr/>
        <p:txBody>
          <a:bodyPr/>
          <a:lstStyle/>
          <a:p>
            <a:r>
              <a:rPr lang="en-US" dirty="0" err="1">
                <a:solidFill>
                  <a:schemeClr val="tx1"/>
                </a:solidFill>
              </a:rPr>
              <a:t>MedPAC</a:t>
            </a:r>
            <a:r>
              <a:rPr lang="en-US" dirty="0">
                <a:solidFill>
                  <a:schemeClr val="tx1"/>
                </a:solidFill>
              </a:rPr>
              <a:t>:  Overhaul MA payments and streamline CMMI Models   Briefing held 6-16-21   (Healthcare Dive)</a:t>
            </a:r>
          </a:p>
        </p:txBody>
      </p:sp>
      <p:sp>
        <p:nvSpPr>
          <p:cNvPr id="3" name="Content Placeholder 2">
            <a:extLst>
              <a:ext uri="{FF2B5EF4-FFF2-40B4-BE49-F238E27FC236}">
                <a16:creationId xmlns:a16="http://schemas.microsoft.com/office/drawing/2014/main" id="{C172FBAC-8822-4934-804C-3715FA5DBF1B}"/>
              </a:ext>
            </a:extLst>
          </p:cNvPr>
          <p:cNvSpPr>
            <a:spLocks noGrp="1"/>
          </p:cNvSpPr>
          <p:nvPr>
            <p:ph sz="half" idx="1"/>
          </p:nvPr>
        </p:nvSpPr>
        <p:spPr>
          <a:xfrm>
            <a:off x="677335" y="1564612"/>
            <a:ext cx="4409015" cy="4842539"/>
          </a:xfrm>
        </p:spPr>
        <p:txBody>
          <a:bodyPr/>
          <a:lstStyle/>
          <a:p>
            <a:r>
              <a:rPr lang="en-US" sz="1800" dirty="0"/>
              <a:t>Recommendations to Congress to revamp how health plans are paid in the lucrative Medicare Advantage program, culling how many models CMS tests and curbing high-cost drug approvals.</a:t>
            </a:r>
          </a:p>
          <a:p>
            <a:r>
              <a:rPr lang="en-US" sz="1800" dirty="0"/>
              <a:t>Measures, the MA program is thriving.  </a:t>
            </a:r>
          </a:p>
          <a:p>
            <a:r>
              <a:rPr lang="en-US" sz="1800" dirty="0"/>
              <a:t>Despite relative efficiency, MA contracting isn’t saving Medicare money; </a:t>
            </a:r>
            <a:r>
              <a:rPr lang="en-US" sz="1800" b="1" dirty="0">
                <a:solidFill>
                  <a:srgbClr val="FF0000"/>
                </a:solidFill>
              </a:rPr>
              <a:t>--actually in 35 years, Medicare Managed care has been active, it has NEVER resulted in net savings for the cash-strapped program”, </a:t>
            </a:r>
            <a:r>
              <a:rPr lang="en-US" sz="1800" dirty="0"/>
              <a:t>James Mathews, Executive Director of the Medicare Payment Advisory Commission.  </a:t>
            </a:r>
          </a:p>
        </p:txBody>
      </p:sp>
      <p:sp>
        <p:nvSpPr>
          <p:cNvPr id="4" name="Content Placeholder 3">
            <a:extLst>
              <a:ext uri="{FF2B5EF4-FFF2-40B4-BE49-F238E27FC236}">
                <a16:creationId xmlns:a16="http://schemas.microsoft.com/office/drawing/2014/main" id="{A6B8D5A0-AD3F-48DC-A3F0-A3F64BDD0793}"/>
              </a:ext>
            </a:extLst>
          </p:cNvPr>
          <p:cNvSpPr>
            <a:spLocks noGrp="1"/>
          </p:cNvSpPr>
          <p:nvPr>
            <p:ph sz="half" idx="2"/>
          </p:nvPr>
        </p:nvSpPr>
        <p:spPr>
          <a:xfrm>
            <a:off x="5349240" y="1564612"/>
            <a:ext cx="4606290" cy="4476751"/>
          </a:xfrm>
        </p:spPr>
        <p:txBody>
          <a:bodyPr/>
          <a:lstStyle/>
          <a:p>
            <a:r>
              <a:rPr lang="en-US" sz="1600" dirty="0" err="1"/>
              <a:t>MedPaC</a:t>
            </a:r>
            <a:r>
              <a:rPr lang="en-US" sz="1600" dirty="0"/>
              <a:t> estimates Medicare actually </a:t>
            </a:r>
            <a:r>
              <a:rPr lang="en-US" sz="1600" dirty="0">
                <a:solidFill>
                  <a:srgbClr val="FF0000"/>
                </a:solidFill>
              </a:rPr>
              <a:t>spends 4%  more</a:t>
            </a:r>
            <a:r>
              <a:rPr lang="en-US" sz="1600" dirty="0">
                <a:solidFill>
                  <a:schemeClr val="tx1"/>
                </a:solidFill>
              </a:rPr>
              <a:t> per capita for beneficiaries in MA plans than those in FFS under the existing benchmark policy.</a:t>
            </a:r>
          </a:p>
          <a:p>
            <a:r>
              <a:rPr lang="en-US" sz="1600" dirty="0">
                <a:solidFill>
                  <a:schemeClr val="tx1"/>
                </a:solidFill>
              </a:rPr>
              <a:t>“Because the rebate $ may be used to provide extra benefits, large rebates result in plans offering a disproportionate level of extra benefits.</a:t>
            </a:r>
          </a:p>
          <a:p>
            <a:r>
              <a:rPr lang="en-US" sz="1600" dirty="0">
                <a:solidFill>
                  <a:schemeClr val="tx1"/>
                </a:solidFill>
              </a:rPr>
              <a:t>MA Plans can offer ‘extra benefits’ with the differences.   (Hearing aids, dental, eye glasses, home delivered meals, transportation, gym membership.)</a:t>
            </a:r>
          </a:p>
          <a:p>
            <a:r>
              <a:rPr lang="en-US" sz="1600" dirty="0">
                <a:solidFill>
                  <a:schemeClr val="tx1"/>
                </a:solidFill>
              </a:rPr>
              <a:t>Change formulas between bidding and geographic benchmark.</a:t>
            </a:r>
          </a:p>
          <a:p>
            <a:r>
              <a:rPr lang="en-US" sz="1600" dirty="0">
                <a:solidFill>
                  <a:srgbClr val="FF0000"/>
                </a:solidFill>
              </a:rPr>
              <a:t>Former CMS Adm/Berwick, MD- MA surge offerings in recent years/Life valuations much higher- MAs are a money machine. 10-21</a:t>
            </a:r>
          </a:p>
        </p:txBody>
      </p:sp>
      <p:sp>
        <p:nvSpPr>
          <p:cNvPr id="5" name="Footer Placeholder 4">
            <a:extLst>
              <a:ext uri="{FF2B5EF4-FFF2-40B4-BE49-F238E27FC236}">
                <a16:creationId xmlns:a16="http://schemas.microsoft.com/office/drawing/2014/main" id="{B07480D3-CA3C-4332-A4C6-86E65CBEC23E}"/>
              </a:ext>
            </a:extLst>
          </p:cNvPr>
          <p:cNvSpPr>
            <a:spLocks noGrp="1"/>
          </p:cNvSpPr>
          <p:nvPr>
            <p:ph type="ftr" sz="quarter" idx="11"/>
          </p:nvPr>
        </p:nvSpPr>
        <p:spPr/>
        <p:txBody>
          <a:bodyPr/>
          <a:lstStyle/>
          <a:p>
            <a:pPr>
              <a:defRPr/>
            </a:pPr>
            <a:r>
              <a:rPr lang="en-US"/>
              <a:t>2021</a:t>
            </a:r>
          </a:p>
        </p:txBody>
      </p:sp>
      <p:sp>
        <p:nvSpPr>
          <p:cNvPr id="6" name="Slide Number Placeholder 5">
            <a:extLst>
              <a:ext uri="{FF2B5EF4-FFF2-40B4-BE49-F238E27FC236}">
                <a16:creationId xmlns:a16="http://schemas.microsoft.com/office/drawing/2014/main" id="{9589674E-19CC-4C61-B066-0971F916AB01}"/>
              </a:ext>
            </a:extLst>
          </p:cNvPr>
          <p:cNvSpPr>
            <a:spLocks noGrp="1"/>
          </p:cNvSpPr>
          <p:nvPr>
            <p:ph type="sldNum" sz="quarter" idx="12"/>
          </p:nvPr>
        </p:nvSpPr>
        <p:spPr/>
        <p:txBody>
          <a:bodyPr/>
          <a:lstStyle/>
          <a:p>
            <a:pPr>
              <a:defRPr/>
            </a:pPr>
            <a:fld id="{585F54EB-928A-4CA0-B8AF-F4C971086AD1}" type="slidenum">
              <a:rPr lang="en-US" altLang="en-US" smtClean="0"/>
              <a:pPr>
                <a:defRPr/>
              </a:pPr>
              <a:t>10</a:t>
            </a:fld>
            <a:endParaRPr lang="en-US" altLang="en-US" dirty="0"/>
          </a:p>
        </p:txBody>
      </p:sp>
    </p:spTree>
    <p:extLst>
      <p:ext uri="{BB962C8B-B14F-4D97-AF65-F5344CB8AC3E}">
        <p14:creationId xmlns:p14="http://schemas.microsoft.com/office/powerpoint/2010/main" val="21821615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9E065-A858-4F12-ACE5-0DE408E35BA4}"/>
              </a:ext>
            </a:extLst>
          </p:cNvPr>
          <p:cNvSpPr>
            <a:spLocks noGrp="1"/>
          </p:cNvSpPr>
          <p:nvPr>
            <p:ph type="title"/>
          </p:nvPr>
        </p:nvSpPr>
        <p:spPr/>
        <p:txBody>
          <a:bodyPr/>
          <a:lstStyle/>
          <a:p>
            <a:r>
              <a:rPr lang="en-US" dirty="0">
                <a:solidFill>
                  <a:schemeClr val="tx1"/>
                </a:solidFill>
              </a:rPr>
              <a:t>Department of Justice – continuing to investigate </a:t>
            </a:r>
            <a:br>
              <a:rPr lang="en-US" dirty="0">
                <a:solidFill>
                  <a:schemeClr val="tx1"/>
                </a:solidFill>
              </a:rPr>
            </a:br>
            <a:r>
              <a:rPr lang="en-US" dirty="0">
                <a:solidFill>
                  <a:schemeClr val="tx1"/>
                </a:solidFill>
              </a:rPr>
              <a:t>“RISK ADJUSTMENT FRAUD CASES with MA PLANS”</a:t>
            </a:r>
          </a:p>
        </p:txBody>
      </p:sp>
      <p:sp>
        <p:nvSpPr>
          <p:cNvPr id="3" name="Content Placeholder 2">
            <a:extLst>
              <a:ext uri="{FF2B5EF4-FFF2-40B4-BE49-F238E27FC236}">
                <a16:creationId xmlns:a16="http://schemas.microsoft.com/office/drawing/2014/main" id="{B23BAC8B-F5F9-4D6E-A119-01E9C36490EB}"/>
              </a:ext>
            </a:extLst>
          </p:cNvPr>
          <p:cNvSpPr>
            <a:spLocks noGrp="1"/>
          </p:cNvSpPr>
          <p:nvPr>
            <p:ph idx="1"/>
          </p:nvPr>
        </p:nvSpPr>
        <p:spPr/>
        <p:txBody>
          <a:bodyPr/>
          <a:lstStyle/>
          <a:p>
            <a:r>
              <a:rPr lang="en-US" sz="2000" dirty="0"/>
              <a:t>DOJ announces multiple actions over Medicare Advantage Risk Adjustment Fraud Cases.</a:t>
            </a:r>
          </a:p>
          <a:p>
            <a:r>
              <a:rPr lang="en-US" sz="2000" dirty="0"/>
              <a:t>Issue:  Submitting incorrect dx to increase the risk adjustment payment.  “Knowingly”</a:t>
            </a:r>
          </a:p>
          <a:p>
            <a:r>
              <a:rPr lang="en-US" sz="2000" dirty="0"/>
              <a:t>6 Whistle blower cases.  (Ex. Kaiser) </a:t>
            </a:r>
          </a:p>
          <a:p>
            <a:r>
              <a:rPr lang="en-US" sz="2000" dirty="0"/>
              <a:t>Buffalo, NY MA plan:  Independent Health.  Had a specified billing company:  DXID who alleges was knowing submitting false dx.  Both the owner of </a:t>
            </a:r>
            <a:r>
              <a:rPr lang="en-US" sz="2000" dirty="0" err="1"/>
              <a:t>Indp</a:t>
            </a:r>
            <a:r>
              <a:rPr lang="en-US" sz="2000" dirty="0"/>
              <a:t> Health, and DXID are listed in the legal action. </a:t>
            </a:r>
          </a:p>
        </p:txBody>
      </p:sp>
      <p:sp>
        <p:nvSpPr>
          <p:cNvPr id="4" name="Footer Placeholder 3">
            <a:extLst>
              <a:ext uri="{FF2B5EF4-FFF2-40B4-BE49-F238E27FC236}">
                <a16:creationId xmlns:a16="http://schemas.microsoft.com/office/drawing/2014/main" id="{8BB5A807-CDB6-4C55-B6D6-261ACF145F29}"/>
              </a:ext>
            </a:extLst>
          </p:cNvPr>
          <p:cNvSpPr>
            <a:spLocks noGrp="1"/>
          </p:cNvSpPr>
          <p:nvPr>
            <p:ph type="ftr" sz="quarter" idx="11"/>
          </p:nvPr>
        </p:nvSpPr>
        <p:spPr/>
        <p:txBody>
          <a:bodyPr/>
          <a:lstStyle/>
          <a:p>
            <a:pPr>
              <a:defRPr/>
            </a:pPr>
            <a:r>
              <a:rPr lang="en-US"/>
              <a:t>2021</a:t>
            </a:r>
          </a:p>
        </p:txBody>
      </p:sp>
      <p:sp>
        <p:nvSpPr>
          <p:cNvPr id="5" name="Slide Number Placeholder 4">
            <a:extLst>
              <a:ext uri="{FF2B5EF4-FFF2-40B4-BE49-F238E27FC236}">
                <a16:creationId xmlns:a16="http://schemas.microsoft.com/office/drawing/2014/main" id="{6FAE1DD7-8F9E-48C1-8AFA-1EB3F6263981}"/>
              </a:ext>
            </a:extLst>
          </p:cNvPr>
          <p:cNvSpPr>
            <a:spLocks noGrp="1"/>
          </p:cNvSpPr>
          <p:nvPr>
            <p:ph type="sldNum" sz="quarter" idx="12"/>
          </p:nvPr>
        </p:nvSpPr>
        <p:spPr/>
        <p:txBody>
          <a:bodyPr/>
          <a:lstStyle/>
          <a:p>
            <a:pPr>
              <a:defRPr/>
            </a:pPr>
            <a:fld id="{B9F70056-A77D-46BD-9BD2-CA6377E24622}" type="slidenum">
              <a:rPr lang="en-US" altLang="en-US" smtClean="0"/>
              <a:pPr>
                <a:defRPr/>
              </a:pPr>
              <a:t>11</a:t>
            </a:fld>
            <a:endParaRPr lang="en-US" altLang="en-US" dirty="0"/>
          </a:p>
        </p:txBody>
      </p:sp>
    </p:spTree>
    <p:extLst>
      <p:ext uri="{BB962C8B-B14F-4D97-AF65-F5344CB8AC3E}">
        <p14:creationId xmlns:p14="http://schemas.microsoft.com/office/powerpoint/2010/main" val="484949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386FC-8E43-47F5-9331-04EBBC35DD85}"/>
              </a:ext>
            </a:extLst>
          </p:cNvPr>
          <p:cNvSpPr>
            <a:spLocks noGrp="1"/>
          </p:cNvSpPr>
          <p:nvPr>
            <p:ph type="title"/>
          </p:nvPr>
        </p:nvSpPr>
        <p:spPr/>
        <p:txBody>
          <a:bodyPr/>
          <a:lstStyle/>
          <a:p>
            <a:r>
              <a:rPr lang="en-US" dirty="0"/>
              <a:t>UR’s role:  First Touch</a:t>
            </a:r>
          </a:p>
        </p:txBody>
      </p:sp>
      <p:sp>
        <p:nvSpPr>
          <p:cNvPr id="3" name="Content Placeholder 2">
            <a:extLst>
              <a:ext uri="{FF2B5EF4-FFF2-40B4-BE49-F238E27FC236}">
                <a16:creationId xmlns:a16="http://schemas.microsoft.com/office/drawing/2014/main" id="{A52F1C08-BD39-4026-A0B1-B5DCD1F0D450}"/>
              </a:ext>
            </a:extLst>
          </p:cNvPr>
          <p:cNvSpPr>
            <a:spLocks noGrp="1"/>
          </p:cNvSpPr>
          <p:nvPr>
            <p:ph idx="1"/>
          </p:nvPr>
        </p:nvSpPr>
        <p:spPr/>
        <p:txBody>
          <a:bodyPr/>
          <a:lstStyle/>
          <a:p>
            <a:r>
              <a:rPr lang="en-US" dirty="0"/>
              <a:t>Key elements to success of UR:</a:t>
            </a:r>
          </a:p>
          <a:p>
            <a:pPr marL="457200" indent="-457200">
              <a:buFont typeface="+mj-lt"/>
              <a:buAutoNum type="arabicPeriod"/>
            </a:pPr>
            <a:r>
              <a:rPr lang="en-US" dirty="0">
                <a:solidFill>
                  <a:srgbClr val="FF0000"/>
                </a:solidFill>
              </a:rPr>
              <a:t>Understanding each payer’s rules for determining an inpt status.</a:t>
            </a:r>
          </a:p>
          <a:p>
            <a:pPr marL="0" indent="0">
              <a:buNone/>
            </a:pPr>
            <a:r>
              <a:rPr lang="en-US" dirty="0"/>
              <a:t>	Each payer has their own</a:t>
            </a:r>
          </a:p>
          <a:p>
            <a:pPr marL="0" indent="0">
              <a:buNone/>
            </a:pPr>
            <a:r>
              <a:rPr lang="en-US" dirty="0"/>
              <a:t>	Traditional Medicare does not use IQ or MCG.  The 2 MN – presumption and benchmark</a:t>
            </a:r>
          </a:p>
          <a:p>
            <a:pPr marL="0" indent="0">
              <a:buNone/>
            </a:pPr>
            <a:r>
              <a:rPr lang="en-US" dirty="0"/>
              <a:t>	Develop a payer matrix that includes timelines for payer notification, type of payment from each payer/per day/DRG/% of billed charges, arbitrary guidelines, observation guidelines, etc.</a:t>
            </a:r>
          </a:p>
          <a:p>
            <a:pPr marL="457200" indent="-457200">
              <a:buAutoNum type="arabicPeriod" startAt="2"/>
            </a:pPr>
            <a:r>
              <a:rPr lang="en-US" dirty="0"/>
              <a:t>Physician documentation will guide the supporting of inpt acuity.</a:t>
            </a:r>
          </a:p>
          <a:p>
            <a:pPr marL="457200" indent="-457200">
              <a:buAutoNum type="arabicPeriod" startAt="2"/>
            </a:pPr>
            <a:r>
              <a:rPr lang="en-US" dirty="0"/>
              <a:t>Coordinate with providers, CDI and internal physician advisor for ongoing education.</a:t>
            </a:r>
          </a:p>
        </p:txBody>
      </p:sp>
      <p:sp>
        <p:nvSpPr>
          <p:cNvPr id="4" name="Slide Number Placeholder 3">
            <a:extLst>
              <a:ext uri="{FF2B5EF4-FFF2-40B4-BE49-F238E27FC236}">
                <a16:creationId xmlns:a16="http://schemas.microsoft.com/office/drawing/2014/main" id="{36690D0F-9FDE-4CE8-99F7-4C12EC49453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800" b="0" i="0" u="none" strike="noStrike" kern="1200" cap="none" spc="0" normalizeH="0" baseline="0" noProof="0" smtClean="0">
                <a:ln>
                  <a:noFill/>
                </a:ln>
                <a:solidFill>
                  <a:srgbClr val="FFFFFF"/>
                </a:solidFill>
                <a:effectLst/>
                <a:uLnTx/>
                <a:uFillTx/>
                <a:latin typeface="Franklin Gothic Book"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800" b="0" i="0" u="none" strike="noStrike" kern="1200" cap="none" spc="0" normalizeH="0" baseline="0" noProof="0" dirty="0">
              <a:ln>
                <a:noFill/>
              </a:ln>
              <a:solidFill>
                <a:srgbClr val="FFFFFF"/>
              </a:solidFill>
              <a:effectLst/>
              <a:uLnTx/>
              <a:uFillTx/>
              <a:latin typeface="Franklin Gothic Book" panose="020F0502020204030204"/>
              <a:ea typeface="+mn-ea"/>
              <a:cs typeface="+mn-cs"/>
            </a:endParaRPr>
          </a:p>
        </p:txBody>
      </p:sp>
    </p:spTree>
    <p:extLst>
      <p:ext uri="{BB962C8B-B14F-4D97-AF65-F5344CB8AC3E}">
        <p14:creationId xmlns:p14="http://schemas.microsoft.com/office/powerpoint/2010/main" val="1314702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55E4E-36A2-49F5-8491-1AB7BB0A8A62}"/>
              </a:ext>
            </a:extLst>
          </p:cNvPr>
          <p:cNvSpPr>
            <a:spLocks noGrp="1"/>
          </p:cNvSpPr>
          <p:nvPr>
            <p:ph type="title"/>
          </p:nvPr>
        </p:nvSpPr>
        <p:spPr/>
        <p:txBody>
          <a:bodyPr/>
          <a:lstStyle/>
          <a:p>
            <a:r>
              <a:rPr lang="en-US" dirty="0"/>
              <a:t>UR’s 2</a:t>
            </a:r>
            <a:r>
              <a:rPr lang="en-US" baseline="30000" dirty="0"/>
              <a:t>nd</a:t>
            </a:r>
            <a:r>
              <a:rPr lang="en-US" dirty="0"/>
              <a:t> touch- Traditional Medicare</a:t>
            </a:r>
          </a:p>
        </p:txBody>
      </p:sp>
      <p:sp>
        <p:nvSpPr>
          <p:cNvPr id="3" name="Content Placeholder 2">
            <a:extLst>
              <a:ext uri="{FF2B5EF4-FFF2-40B4-BE49-F238E27FC236}">
                <a16:creationId xmlns:a16="http://schemas.microsoft.com/office/drawing/2014/main" id="{FCEFAF6E-2177-4D0D-948D-1A6F8B7DAF6B}"/>
              </a:ext>
            </a:extLst>
          </p:cNvPr>
          <p:cNvSpPr>
            <a:spLocks noGrp="1"/>
          </p:cNvSpPr>
          <p:nvPr>
            <p:ph idx="1"/>
          </p:nvPr>
        </p:nvSpPr>
        <p:spPr/>
        <p:txBody>
          <a:bodyPr/>
          <a:lstStyle/>
          <a:p>
            <a:r>
              <a:rPr lang="en-US" b="1" u="sng" dirty="0"/>
              <a:t>Traditional Medicare/TM – it is all done internally using the 2 MN rules.   </a:t>
            </a:r>
          </a:p>
          <a:p>
            <a:r>
              <a:rPr lang="en-US" dirty="0"/>
              <a:t>2 MN presumption – anticipate the pt will need an estimated 2 MN to resolve care.  What is the plan?   (First touch)</a:t>
            </a:r>
          </a:p>
          <a:p>
            <a:r>
              <a:rPr lang="en-US" dirty="0"/>
              <a:t>2 MN benchmark – as the 2</a:t>
            </a:r>
            <a:r>
              <a:rPr lang="en-US" baseline="30000" dirty="0"/>
              <a:t>nd</a:t>
            </a:r>
            <a:r>
              <a:rPr lang="en-US" dirty="0"/>
              <a:t> MN approaches in an outpt status  (ER 1</a:t>
            </a:r>
            <a:r>
              <a:rPr lang="en-US" baseline="30000" dirty="0"/>
              <a:t>st</a:t>
            </a:r>
            <a:r>
              <a:rPr lang="en-US" dirty="0"/>
              <a:t> MN/need 1 more to be an inpt   or   2 MN in obs) –is there a clinical reason to be in a bed? Yes, what is the plan?</a:t>
            </a:r>
          </a:p>
          <a:p>
            <a:r>
              <a:rPr lang="en-US" dirty="0"/>
              <a:t>Is a 1 MN stay allowed under TM’s 2 MN rule?  Absolutely. If there was a plan for 2 and the pt had an early unexpected discharge = 1 MN inpt billable.  If the pt had 1 outpt MN and then a 2</a:t>
            </a:r>
            <a:r>
              <a:rPr lang="en-US" baseline="30000" dirty="0"/>
              <a:t>nd</a:t>
            </a:r>
            <a:r>
              <a:rPr lang="en-US" dirty="0"/>
              <a:t> medically appropriate midnight = 1 MN inpt billable.</a:t>
            </a:r>
          </a:p>
          <a:p>
            <a:r>
              <a:rPr lang="en-US" dirty="0"/>
              <a:t>Key- the plan outlined.  Documented and met early   or   met the 2</a:t>
            </a:r>
            <a:r>
              <a:rPr lang="en-US" baseline="30000" dirty="0"/>
              <a:t>nd</a:t>
            </a:r>
            <a:r>
              <a:rPr lang="en-US" dirty="0"/>
              <a:t> MN.</a:t>
            </a:r>
          </a:p>
        </p:txBody>
      </p:sp>
      <p:sp>
        <p:nvSpPr>
          <p:cNvPr id="4" name="Slide Number Placeholder 3">
            <a:extLst>
              <a:ext uri="{FF2B5EF4-FFF2-40B4-BE49-F238E27FC236}">
                <a16:creationId xmlns:a16="http://schemas.microsoft.com/office/drawing/2014/main" id="{485FB9AF-AA86-47FA-B377-73CBE19E0EA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800" b="0" i="0" u="none" strike="noStrike" kern="1200" cap="none" spc="0" normalizeH="0" baseline="0" noProof="0" smtClean="0">
                <a:ln>
                  <a:noFill/>
                </a:ln>
                <a:solidFill>
                  <a:srgbClr val="FFFFFF"/>
                </a:solidFill>
                <a:effectLst/>
                <a:uLnTx/>
                <a:uFillTx/>
                <a:latin typeface="Franklin Gothic Book"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800" b="0" i="0" u="none" strike="noStrike" kern="1200" cap="none" spc="0" normalizeH="0" baseline="0" noProof="0" dirty="0">
              <a:ln>
                <a:noFill/>
              </a:ln>
              <a:solidFill>
                <a:srgbClr val="FFFFFF"/>
              </a:solidFill>
              <a:effectLst/>
              <a:uLnTx/>
              <a:uFillTx/>
              <a:latin typeface="Franklin Gothic Book" panose="020F0502020204030204"/>
              <a:ea typeface="+mn-ea"/>
              <a:cs typeface="+mn-cs"/>
            </a:endParaRPr>
          </a:p>
        </p:txBody>
      </p:sp>
    </p:spTree>
    <p:extLst>
      <p:ext uri="{BB962C8B-B14F-4D97-AF65-F5344CB8AC3E}">
        <p14:creationId xmlns:p14="http://schemas.microsoft.com/office/powerpoint/2010/main" val="12534194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1FE47-0DCD-4ED7-A087-A79F239CBC41}"/>
              </a:ext>
            </a:extLst>
          </p:cNvPr>
          <p:cNvSpPr>
            <a:spLocks noGrp="1"/>
          </p:cNvSpPr>
          <p:nvPr>
            <p:ph type="title"/>
          </p:nvPr>
        </p:nvSpPr>
        <p:spPr/>
        <p:txBody>
          <a:bodyPr/>
          <a:lstStyle/>
          <a:p>
            <a:r>
              <a:rPr lang="en-US" dirty="0"/>
              <a:t>UR’s 2</a:t>
            </a:r>
            <a:r>
              <a:rPr lang="en-US" baseline="30000" dirty="0"/>
              <a:t>nd</a:t>
            </a:r>
            <a:r>
              <a:rPr lang="en-US" dirty="0"/>
              <a:t> Touch- Other payers</a:t>
            </a:r>
          </a:p>
        </p:txBody>
      </p:sp>
      <p:sp>
        <p:nvSpPr>
          <p:cNvPr id="3" name="Content Placeholder 2">
            <a:extLst>
              <a:ext uri="{FF2B5EF4-FFF2-40B4-BE49-F238E27FC236}">
                <a16:creationId xmlns:a16="http://schemas.microsoft.com/office/drawing/2014/main" id="{9CD87C9C-2BFF-41BE-B389-1C6C92790D10}"/>
              </a:ext>
            </a:extLst>
          </p:cNvPr>
          <p:cNvSpPr>
            <a:spLocks noGrp="1"/>
          </p:cNvSpPr>
          <p:nvPr>
            <p:ph idx="1"/>
          </p:nvPr>
        </p:nvSpPr>
        <p:spPr>
          <a:xfrm>
            <a:off x="1097280" y="1885951"/>
            <a:ext cx="10058400" cy="3983142"/>
          </a:xfrm>
        </p:spPr>
        <p:txBody>
          <a:bodyPr>
            <a:normAutofit fontScale="92500" lnSpcReduction="10000"/>
          </a:bodyPr>
          <a:lstStyle/>
          <a:p>
            <a:r>
              <a:rPr lang="en-US" u="sng" dirty="0"/>
              <a:t>Other non-Traditional Medicare payers</a:t>
            </a:r>
          </a:p>
          <a:p>
            <a:pPr marL="457200" indent="-457200">
              <a:buFont typeface="+mj-lt"/>
              <a:buAutoNum type="arabicPeriod"/>
            </a:pPr>
            <a:r>
              <a:rPr lang="en-US" dirty="0"/>
              <a:t>Submission of records using the payer’s KNOWN definition of inpt.</a:t>
            </a:r>
          </a:p>
          <a:p>
            <a:pPr marL="457200" indent="-457200">
              <a:buFont typeface="+mj-lt"/>
              <a:buAutoNum type="arabicPeriod"/>
            </a:pPr>
            <a:r>
              <a:rPr lang="en-US" dirty="0"/>
              <a:t>Reviewing the record – from the ED as all records from CDI or other interaction with the pt may not be available by the time records are due to the payer.  Clarify internally</a:t>
            </a:r>
          </a:p>
          <a:p>
            <a:pPr marL="457200" indent="-457200">
              <a:buFont typeface="+mj-lt"/>
              <a:buAutoNum type="arabicPeriod"/>
            </a:pPr>
            <a:r>
              <a:rPr lang="en-US" dirty="0"/>
              <a:t>Outline WHY the pt is an inpt – using their criteria PLUS co-morbid conditions, risk factors, other documentation to support inpt.</a:t>
            </a:r>
          </a:p>
          <a:p>
            <a:pPr marL="457200" indent="-457200">
              <a:buFont typeface="+mj-lt"/>
              <a:buAutoNum type="arabicPeriod"/>
            </a:pPr>
            <a:r>
              <a:rPr lang="en-US" dirty="0"/>
              <a:t>Observation is a ‘fall back position’.  Doesn’t meet, no other factors… but don’t ASK for observation.  ASK for inpt.  Learn why the payer won’t approve inpt.  </a:t>
            </a:r>
          </a:p>
          <a:p>
            <a:pPr marL="457200" indent="-457200">
              <a:buFont typeface="+mj-lt"/>
              <a:buAutoNum type="arabicPeriod"/>
            </a:pPr>
            <a:r>
              <a:rPr lang="en-US" dirty="0"/>
              <a:t>Track and trend/TNT by payer.</a:t>
            </a:r>
          </a:p>
          <a:p>
            <a:pPr marL="457200" indent="-457200">
              <a:buFont typeface="+mj-lt"/>
              <a:buAutoNum type="arabicPeriod"/>
            </a:pPr>
            <a:r>
              <a:rPr lang="en-US" dirty="0"/>
              <a:t>Develop a payer matrix – all rules, timelines, </a:t>
            </a:r>
            <a:r>
              <a:rPr lang="en-US" dirty="0" err="1"/>
              <a:t>etc</a:t>
            </a:r>
            <a:r>
              <a:rPr lang="en-US" dirty="0"/>
              <a:t> tied to contract.  Knowledge is power!</a:t>
            </a:r>
          </a:p>
          <a:p>
            <a:endParaRPr lang="en-US" dirty="0"/>
          </a:p>
        </p:txBody>
      </p:sp>
      <p:sp>
        <p:nvSpPr>
          <p:cNvPr id="4" name="Slide Number Placeholder 3">
            <a:extLst>
              <a:ext uri="{FF2B5EF4-FFF2-40B4-BE49-F238E27FC236}">
                <a16:creationId xmlns:a16="http://schemas.microsoft.com/office/drawing/2014/main" id="{3EE45A5B-FB04-4172-A4DA-671036E05AF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800" b="0" i="0" u="none" strike="noStrike" kern="1200" cap="none" spc="0" normalizeH="0" baseline="0" noProof="0" smtClean="0">
                <a:ln>
                  <a:noFill/>
                </a:ln>
                <a:solidFill>
                  <a:srgbClr val="FFFFFF"/>
                </a:solidFill>
                <a:effectLst/>
                <a:uLnTx/>
                <a:uFillTx/>
                <a:latin typeface="Franklin Gothic Book"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800" b="0" i="0" u="none" strike="noStrike" kern="1200" cap="none" spc="0" normalizeH="0" baseline="0" noProof="0" dirty="0">
              <a:ln>
                <a:noFill/>
              </a:ln>
              <a:solidFill>
                <a:srgbClr val="FFFFFF"/>
              </a:solidFill>
              <a:effectLst/>
              <a:uLnTx/>
              <a:uFillTx/>
              <a:latin typeface="Franklin Gothic Book" panose="020F0502020204030204"/>
              <a:ea typeface="+mn-ea"/>
              <a:cs typeface="+mn-cs"/>
            </a:endParaRPr>
          </a:p>
        </p:txBody>
      </p:sp>
    </p:spTree>
    <p:extLst>
      <p:ext uri="{BB962C8B-B14F-4D97-AF65-F5344CB8AC3E}">
        <p14:creationId xmlns:p14="http://schemas.microsoft.com/office/powerpoint/2010/main" val="1997658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697D2-EE7D-4F54-8CEA-FD439C47A920}"/>
              </a:ext>
            </a:extLst>
          </p:cNvPr>
          <p:cNvSpPr txBox="1"/>
          <p:nvPr/>
        </p:nvSpPr>
        <p:spPr>
          <a:xfrm>
            <a:off x="914399" y="-156597"/>
            <a:ext cx="10372725" cy="680186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514350" algn="l"/>
                <a:tab pos="2171700" algn="l"/>
              </a:tabLst>
              <a:defRPr/>
            </a:pP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Prior Authorization Request for Inpatient</a:t>
            </a:r>
            <a:endPar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514350" algn="l"/>
                <a:tab pos="2171700" algn="l"/>
              </a:tabLst>
              <a:defRPr/>
            </a:pP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514350" algn="l"/>
                <a:tab pos="2171700" algn="l"/>
              </a:tabLst>
              <a:defRPr/>
            </a:pP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Patient Name					DOB:</a:t>
            </a:r>
          </a:p>
          <a:p>
            <a:pPr marL="0" marR="0" lvl="0" indent="0" algn="l" defTabSz="914400" rtl="0" eaLnBrk="1" fontAlgn="auto" latinLnBrk="0" hangingPunct="1">
              <a:lnSpc>
                <a:spcPct val="100000"/>
              </a:lnSpc>
              <a:spcBef>
                <a:spcPts val="0"/>
              </a:spcBef>
              <a:spcAft>
                <a:spcPts val="0"/>
              </a:spcAft>
              <a:buClrTx/>
              <a:buSzTx/>
              <a:buFontTx/>
              <a:buNone/>
              <a:tabLst>
                <a:tab pos="514350" algn="l"/>
                <a:tab pos="2171700" algn="l"/>
              </a:tabLst>
              <a:defRPr/>
            </a:pP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tab pos="514350" algn="l"/>
                <a:tab pos="2171700" algn="l"/>
              </a:tabLst>
              <a:defRPr/>
            </a:pP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Insurance name:					Subscriber #:                                       (SAMPLE FOR SUBMISSION WITH RECORDS TO PAYER/UR)</a:t>
            </a:r>
          </a:p>
          <a:p>
            <a:pPr marL="0" marR="0" lvl="0" indent="0" algn="l" defTabSz="914400" rtl="0" eaLnBrk="1" fontAlgn="auto" latinLnBrk="0" hangingPunct="1">
              <a:lnSpc>
                <a:spcPct val="100000"/>
              </a:lnSpc>
              <a:spcBef>
                <a:spcPts val="0"/>
              </a:spcBef>
              <a:spcAft>
                <a:spcPts val="0"/>
              </a:spcAft>
              <a:buClrTx/>
              <a:buSzTx/>
              <a:buFontTx/>
              <a:buNone/>
              <a:tabLst>
                <a:tab pos="514350" algn="l"/>
                <a:tab pos="2171700" algn="l"/>
              </a:tabLst>
              <a:defRPr/>
            </a:pP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tab pos="514350" algn="l"/>
                <a:tab pos="2171700" algn="l"/>
              </a:tabLst>
              <a:defRPr/>
            </a:pP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Records sent /attached to support inpt request:</a:t>
            </a:r>
          </a:p>
          <a:p>
            <a:pPr marL="0" marR="0" lvl="0" indent="0" algn="l" defTabSz="914400" rtl="0" eaLnBrk="1" fontAlgn="auto" latinLnBrk="0" hangingPunct="1">
              <a:lnSpc>
                <a:spcPct val="100000"/>
              </a:lnSpc>
              <a:spcBef>
                <a:spcPts val="0"/>
              </a:spcBef>
              <a:spcAft>
                <a:spcPts val="0"/>
              </a:spcAft>
              <a:buClrTx/>
              <a:buSzTx/>
              <a:buFontTx/>
              <a:buNone/>
              <a:tabLst>
                <a:tab pos="514350" algn="l"/>
                <a:tab pos="2171700" algn="l"/>
              </a:tabLst>
              <a:defRPr/>
            </a:pP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ER physician</a:t>
            </a:r>
          </a:p>
          <a:p>
            <a:pPr marL="0" marR="0" lvl="0" indent="0" algn="l" defTabSz="914400" rtl="0" eaLnBrk="1" fontAlgn="auto" latinLnBrk="0" hangingPunct="1">
              <a:lnSpc>
                <a:spcPct val="100000"/>
              </a:lnSpc>
              <a:spcBef>
                <a:spcPts val="0"/>
              </a:spcBef>
              <a:spcAft>
                <a:spcPts val="0"/>
              </a:spcAft>
              <a:buClrTx/>
              <a:buSzTx/>
              <a:buFontTx/>
              <a:buNone/>
              <a:tabLst>
                <a:tab pos="514350" algn="l"/>
                <a:tab pos="2171700" algn="l"/>
              </a:tabLst>
              <a:defRPr/>
            </a:pP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ER nursing notes</a:t>
            </a:r>
          </a:p>
          <a:p>
            <a:pPr marL="0" marR="0" lvl="0" indent="0" algn="l" defTabSz="914400" rtl="0" eaLnBrk="1" fontAlgn="auto" latinLnBrk="0" hangingPunct="1">
              <a:lnSpc>
                <a:spcPct val="100000"/>
              </a:lnSpc>
              <a:spcBef>
                <a:spcPts val="0"/>
              </a:spcBef>
              <a:spcAft>
                <a:spcPts val="0"/>
              </a:spcAft>
              <a:buClrTx/>
              <a:buSzTx/>
              <a:buFontTx/>
              <a:buNone/>
              <a:tabLst>
                <a:tab pos="514350" algn="l"/>
                <a:tab pos="2171700" algn="l"/>
              </a:tabLst>
              <a:defRPr/>
            </a:pP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Lab results</a:t>
            </a:r>
          </a:p>
          <a:p>
            <a:pPr marL="0" marR="0" lvl="0" indent="0" algn="l" defTabSz="914400" rtl="0" eaLnBrk="1" fontAlgn="auto" latinLnBrk="0" hangingPunct="1">
              <a:lnSpc>
                <a:spcPct val="100000"/>
              </a:lnSpc>
              <a:spcBef>
                <a:spcPts val="0"/>
              </a:spcBef>
              <a:spcAft>
                <a:spcPts val="0"/>
              </a:spcAft>
              <a:buClrTx/>
              <a:buSzTx/>
              <a:buFontTx/>
              <a:buNone/>
              <a:tabLst>
                <a:tab pos="514350" algn="l"/>
                <a:tab pos="2171700" algn="l"/>
              </a:tabLst>
              <a:defRPr/>
            </a:pP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Imaging results</a:t>
            </a:r>
          </a:p>
          <a:p>
            <a:pPr marL="0" marR="0" lvl="0" indent="0" algn="l" defTabSz="914400" rtl="0" eaLnBrk="1" fontAlgn="auto" latinLnBrk="0" hangingPunct="1">
              <a:lnSpc>
                <a:spcPct val="100000"/>
              </a:lnSpc>
              <a:spcBef>
                <a:spcPts val="0"/>
              </a:spcBef>
              <a:spcAft>
                <a:spcPts val="0"/>
              </a:spcAft>
              <a:buClrTx/>
              <a:buSzTx/>
              <a:buFontTx/>
              <a:buNone/>
              <a:tabLst>
                <a:tab pos="514350" algn="l"/>
                <a:tab pos="2171700" algn="l"/>
              </a:tabLst>
              <a:defRPr/>
            </a:pP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H&amp;P</a:t>
            </a:r>
          </a:p>
          <a:p>
            <a:pPr marL="0" marR="0" lvl="0" indent="0" algn="l" defTabSz="914400" rtl="0" eaLnBrk="1" fontAlgn="auto" latinLnBrk="0" hangingPunct="1">
              <a:lnSpc>
                <a:spcPct val="100000"/>
              </a:lnSpc>
              <a:spcBef>
                <a:spcPts val="0"/>
              </a:spcBef>
              <a:spcAft>
                <a:spcPts val="0"/>
              </a:spcAft>
              <a:buClrTx/>
              <a:buSzTx/>
              <a:buFontTx/>
              <a:buNone/>
              <a:tabLst>
                <a:tab pos="514350" algn="l"/>
                <a:tab pos="2171700" algn="l"/>
              </a:tabLst>
              <a:defRPr/>
            </a:pP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Other ___________</a:t>
            </a:r>
          </a:p>
          <a:p>
            <a:pPr marL="0" marR="0" lvl="0" indent="0" algn="l" defTabSz="914400" rtl="0" eaLnBrk="1" fontAlgn="auto" latinLnBrk="0" hangingPunct="1">
              <a:lnSpc>
                <a:spcPct val="100000"/>
              </a:lnSpc>
              <a:spcBef>
                <a:spcPts val="0"/>
              </a:spcBef>
              <a:spcAft>
                <a:spcPts val="0"/>
              </a:spcAft>
              <a:buClrTx/>
              <a:buSzTx/>
              <a:buFontTx/>
              <a:buNone/>
              <a:tabLst>
                <a:tab pos="514350" algn="l"/>
                <a:tab pos="2171700" algn="l"/>
              </a:tabLst>
              <a:defRPr/>
            </a:pP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tab pos="514350" algn="l"/>
                <a:tab pos="2171700" algn="l"/>
              </a:tabLst>
              <a:defRPr/>
            </a:pP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Additional justification to support inpt request:</a:t>
            </a:r>
          </a:p>
          <a:p>
            <a:pPr marL="0" marR="0" lvl="0" indent="0" algn="l" defTabSz="914400" rtl="0" eaLnBrk="1" fontAlgn="auto" latinLnBrk="0" hangingPunct="1">
              <a:lnSpc>
                <a:spcPct val="100000"/>
              </a:lnSpc>
              <a:spcBef>
                <a:spcPts val="0"/>
              </a:spcBef>
              <a:spcAft>
                <a:spcPts val="0"/>
              </a:spcAft>
              <a:buClrTx/>
              <a:buSzTx/>
              <a:buFontTx/>
              <a:buNone/>
              <a:tabLst>
                <a:tab pos="514350" algn="l"/>
                <a:tab pos="2171700" algn="l"/>
              </a:tabLst>
              <a:defRPr/>
            </a:pP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tab pos="514350" algn="l"/>
                <a:tab pos="2171700" algn="l"/>
              </a:tabLst>
              <a:defRPr/>
            </a:pP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Meets clinical guidelines for the following diagnosis and course of treatment:  (List)</a:t>
            </a:r>
          </a:p>
          <a:p>
            <a:pPr marL="0" marR="0" lvl="0" indent="0" algn="l" defTabSz="914400" rtl="0" eaLnBrk="1" fontAlgn="auto" latinLnBrk="0" hangingPunct="1">
              <a:lnSpc>
                <a:spcPct val="100000"/>
              </a:lnSpc>
              <a:spcBef>
                <a:spcPts val="0"/>
              </a:spcBef>
              <a:spcAft>
                <a:spcPts val="0"/>
              </a:spcAft>
              <a:buClrTx/>
              <a:buSzTx/>
              <a:buFontTx/>
              <a:buNone/>
              <a:tabLst>
                <a:tab pos="514350" algn="l"/>
                <a:tab pos="2171700" algn="l"/>
              </a:tabLst>
              <a:defRPr/>
            </a:pP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tab pos="514350" algn="l"/>
                <a:tab pos="2171700" algn="l"/>
              </a:tabLst>
              <a:defRPr/>
            </a:pP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IQ or MCG: (List their supporting info)</a:t>
            </a:r>
          </a:p>
          <a:p>
            <a:pPr marL="0" marR="0" lvl="0" indent="0" algn="l" defTabSz="914400" rtl="0" eaLnBrk="1" fontAlgn="auto" latinLnBrk="0" hangingPunct="1">
              <a:lnSpc>
                <a:spcPct val="100000"/>
              </a:lnSpc>
              <a:spcBef>
                <a:spcPts val="0"/>
              </a:spcBef>
              <a:spcAft>
                <a:spcPts val="0"/>
              </a:spcAft>
              <a:buClrTx/>
              <a:buSzTx/>
              <a:buFontTx/>
              <a:buNone/>
              <a:tabLst>
                <a:tab pos="514350" algn="l"/>
                <a:tab pos="2171700" algn="l"/>
              </a:tabLst>
              <a:defRPr/>
            </a:pP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tab pos="514350" algn="l"/>
                <a:tab pos="2171700" algn="l"/>
              </a:tabLst>
              <a:defRPr/>
            </a:pP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Other co-morbid conditions that will impact the need for inpt level of care: (List)</a:t>
            </a:r>
          </a:p>
          <a:p>
            <a:pPr marL="0" marR="0" lvl="0" indent="0" algn="l" defTabSz="914400" rtl="0" eaLnBrk="1" fontAlgn="auto" latinLnBrk="0" hangingPunct="1">
              <a:lnSpc>
                <a:spcPct val="100000"/>
              </a:lnSpc>
              <a:spcBef>
                <a:spcPts val="0"/>
              </a:spcBef>
              <a:spcAft>
                <a:spcPts val="0"/>
              </a:spcAft>
              <a:buClrTx/>
              <a:buSzTx/>
              <a:buFontTx/>
              <a:buNone/>
              <a:tabLst>
                <a:tab pos="514350" algn="l"/>
                <a:tab pos="2171700" algn="l"/>
              </a:tabLst>
              <a:defRPr/>
            </a:pP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tab pos="514350" algn="l"/>
                <a:tab pos="2171700" algn="l"/>
              </a:tabLst>
              <a:defRPr/>
            </a:pP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Known or suspected risk factors that further support inpt:  (List)</a:t>
            </a:r>
          </a:p>
          <a:p>
            <a:pPr marL="0" marR="0" lvl="0" indent="0" algn="l" defTabSz="914400" rtl="0" eaLnBrk="1" fontAlgn="auto" latinLnBrk="0" hangingPunct="1">
              <a:lnSpc>
                <a:spcPct val="100000"/>
              </a:lnSpc>
              <a:spcBef>
                <a:spcPts val="0"/>
              </a:spcBef>
              <a:spcAft>
                <a:spcPts val="0"/>
              </a:spcAft>
              <a:buClrTx/>
              <a:buSzTx/>
              <a:buFontTx/>
              <a:buNone/>
              <a:tabLst>
                <a:tab pos="514350" algn="l"/>
                <a:tab pos="2171700" algn="l"/>
              </a:tabLst>
              <a:defRPr/>
            </a:pP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tab pos="514350" algn="l"/>
                <a:tab pos="2171700" algn="l"/>
              </a:tabLst>
              <a:defRPr/>
            </a:pP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Based on the attached and the above additional justification:</a:t>
            </a:r>
          </a:p>
          <a:p>
            <a:pPr marL="0" marR="0" lvl="0" indent="0" algn="l" defTabSz="914400" rtl="0" eaLnBrk="1" fontAlgn="auto" latinLnBrk="0" hangingPunct="1">
              <a:lnSpc>
                <a:spcPct val="100000"/>
              </a:lnSpc>
              <a:spcBef>
                <a:spcPts val="0"/>
              </a:spcBef>
              <a:spcAft>
                <a:spcPts val="0"/>
              </a:spcAft>
              <a:buClrTx/>
              <a:buSzTx/>
              <a:buFontTx/>
              <a:buNone/>
              <a:tabLst>
                <a:tab pos="514350" algn="l"/>
                <a:tab pos="2171700" algn="l"/>
              </a:tabLst>
              <a:defRPr/>
            </a:pP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tab pos="514350" algn="l"/>
                <a:tab pos="2171700" algn="l"/>
              </a:tabLst>
              <a:defRPr/>
            </a:pP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Inpatient patient status is requested.  _____</a:t>
            </a:r>
          </a:p>
          <a:p>
            <a:pPr marL="0" marR="0" lvl="0" indent="0" algn="l" defTabSz="914400" rtl="0" eaLnBrk="1" fontAlgn="auto" latinLnBrk="0" hangingPunct="1">
              <a:lnSpc>
                <a:spcPct val="100000"/>
              </a:lnSpc>
              <a:spcBef>
                <a:spcPts val="0"/>
              </a:spcBef>
              <a:spcAft>
                <a:spcPts val="0"/>
              </a:spcAft>
              <a:buClrTx/>
              <a:buSzTx/>
              <a:buFontTx/>
              <a:buNone/>
              <a:tabLst>
                <a:tab pos="514350" algn="l"/>
                <a:tab pos="2171700" algn="l"/>
              </a:tabLst>
              <a:defRPr/>
            </a:pP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If inpt is denied, we would request the justification for same to be included in the decision letter.  A Peer-to-Peer call will be immediately scheduled as necessary. ( CMS Form 1696/Appointment of a Representative has been completed by the patient.)</a:t>
            </a:r>
          </a:p>
          <a:p>
            <a:pPr marL="0" marR="0" lvl="0" indent="0" algn="l" defTabSz="914400" rtl="0" eaLnBrk="1" fontAlgn="auto" latinLnBrk="0" hangingPunct="1">
              <a:lnSpc>
                <a:spcPct val="100000"/>
              </a:lnSpc>
              <a:spcBef>
                <a:spcPts val="0"/>
              </a:spcBef>
              <a:spcAft>
                <a:spcPts val="0"/>
              </a:spcAft>
              <a:buClrTx/>
              <a:buSzTx/>
              <a:buFontTx/>
              <a:buNone/>
              <a:tabLst>
                <a:tab pos="514350" algn="l"/>
                <a:tab pos="2171700" algn="l"/>
              </a:tabLst>
              <a:defRPr/>
            </a:pP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tab pos="514350" algn="l"/>
                <a:tab pos="2171700" algn="l"/>
              </a:tabLst>
              <a:defRPr/>
            </a:pP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Outpt observation level of care, at the beginning of care, with the immediate intervention to move to inpt if the patient’s condition ‘rules in,’ or other clinical indicators are identified.  _____    NOTE:  Inpt will be requested immediately upon meeting inpt criteria. </a:t>
            </a:r>
          </a:p>
          <a:p>
            <a:pPr marL="0" marR="0" lvl="0" indent="0" algn="l" defTabSz="914400" rtl="0" eaLnBrk="1" fontAlgn="auto" latinLnBrk="0" hangingPunct="1">
              <a:lnSpc>
                <a:spcPct val="100000"/>
              </a:lnSpc>
              <a:spcBef>
                <a:spcPts val="0"/>
              </a:spcBef>
              <a:spcAft>
                <a:spcPts val="0"/>
              </a:spcAft>
              <a:buClrTx/>
              <a:buSzTx/>
              <a:buFontTx/>
              <a:buNone/>
              <a:tabLst>
                <a:tab pos="514350" algn="l"/>
                <a:tab pos="2171700" algn="l"/>
              </a:tabLst>
              <a:defRPr/>
            </a:pP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tab pos="514350" algn="l"/>
                <a:tab pos="2171700" algn="l"/>
              </a:tabLst>
              <a:defRPr/>
            </a:pP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Respectfully submitted,</a:t>
            </a:r>
          </a:p>
          <a:p>
            <a:pPr marL="0" marR="0" lvl="0" indent="0" algn="l" defTabSz="914400" rtl="0" eaLnBrk="1" fontAlgn="auto" latinLnBrk="0" hangingPunct="1">
              <a:lnSpc>
                <a:spcPct val="100000"/>
              </a:lnSpc>
              <a:spcBef>
                <a:spcPts val="0"/>
              </a:spcBef>
              <a:spcAft>
                <a:spcPts val="0"/>
              </a:spcAft>
              <a:buClrTx/>
              <a:buSzTx/>
              <a:buFontTx/>
              <a:buNone/>
              <a:tabLst>
                <a:tab pos="514350" algn="l"/>
                <a:tab pos="2171700" algn="l"/>
              </a:tabLst>
              <a:defRPr/>
            </a:pP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Name, UR Team</a:t>
            </a:r>
          </a:p>
          <a:p>
            <a:pPr marL="0" marR="0" lvl="0" indent="0" algn="l" defTabSz="914400" rtl="0" eaLnBrk="1" fontAlgn="auto" latinLnBrk="0" hangingPunct="1">
              <a:lnSpc>
                <a:spcPct val="100000"/>
              </a:lnSpc>
              <a:spcBef>
                <a:spcPts val="0"/>
              </a:spcBef>
              <a:spcAft>
                <a:spcPts val="0"/>
              </a:spcAft>
              <a:buClrTx/>
              <a:buSzTx/>
              <a:buFontTx/>
              <a:buNone/>
              <a:tabLst>
                <a:tab pos="514350" algn="l"/>
                <a:tab pos="2171700" algn="l"/>
              </a:tabLst>
              <a:defRPr/>
            </a:pP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Date /time sent to payer_________    </a:t>
            </a:r>
          </a:p>
        </p:txBody>
      </p:sp>
    </p:spTree>
    <p:extLst>
      <p:ext uri="{BB962C8B-B14F-4D97-AF65-F5344CB8AC3E}">
        <p14:creationId xmlns:p14="http://schemas.microsoft.com/office/powerpoint/2010/main" val="1642211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51378-7C27-4C0C-8844-2D5887B5F104}"/>
              </a:ext>
            </a:extLst>
          </p:cNvPr>
          <p:cNvSpPr>
            <a:spLocks noGrp="1"/>
          </p:cNvSpPr>
          <p:nvPr>
            <p:ph type="title"/>
          </p:nvPr>
        </p:nvSpPr>
        <p:spPr/>
        <p:txBody>
          <a:bodyPr/>
          <a:lstStyle/>
          <a:p>
            <a:r>
              <a:rPr lang="en-US" dirty="0"/>
              <a:t>UR’s 3</a:t>
            </a:r>
            <a:r>
              <a:rPr lang="en-US" baseline="30000" dirty="0"/>
              <a:t>rd</a:t>
            </a:r>
            <a:r>
              <a:rPr lang="en-US" dirty="0"/>
              <a:t> touch- No inpt?	</a:t>
            </a:r>
          </a:p>
        </p:txBody>
      </p:sp>
      <p:sp>
        <p:nvSpPr>
          <p:cNvPr id="3" name="Content Placeholder 2">
            <a:extLst>
              <a:ext uri="{FF2B5EF4-FFF2-40B4-BE49-F238E27FC236}">
                <a16:creationId xmlns:a16="http://schemas.microsoft.com/office/drawing/2014/main" id="{C550D24A-1770-4D47-8AD4-E00C9A6D63A0}"/>
              </a:ext>
            </a:extLst>
          </p:cNvPr>
          <p:cNvSpPr>
            <a:spLocks noGrp="1"/>
          </p:cNvSpPr>
          <p:nvPr>
            <p:ph idx="1"/>
          </p:nvPr>
        </p:nvSpPr>
        <p:spPr/>
        <p:txBody>
          <a:bodyPr>
            <a:normAutofit fontScale="77500" lnSpcReduction="20000"/>
          </a:bodyPr>
          <a:lstStyle/>
          <a:p>
            <a:pPr marL="457200" indent="-457200">
              <a:buFont typeface="+mj-lt"/>
              <a:buAutoNum type="arabicPeriod"/>
            </a:pPr>
            <a:r>
              <a:rPr lang="en-US" dirty="0"/>
              <a:t>Don’t agree with the payer’s determination.  Review case and hand off to the Physician advisor for a 2</a:t>
            </a:r>
            <a:r>
              <a:rPr lang="en-US" baseline="30000" dirty="0"/>
              <a:t>nd</a:t>
            </a:r>
            <a:r>
              <a:rPr lang="en-US" dirty="0"/>
              <a:t> opinion.  How to do a P2P call with the payer?  TNT all reasons…</a:t>
            </a:r>
          </a:p>
          <a:p>
            <a:pPr marL="457200" indent="-457200">
              <a:buFont typeface="+mj-lt"/>
              <a:buAutoNum type="arabicPeriod"/>
            </a:pPr>
            <a:r>
              <a:rPr lang="en-US" dirty="0"/>
              <a:t>Traditional Medicare – have a ‘short stay.  Less than 2 MN.   Review case and ensure a) the plan was clear for 2 MN and b) there was an unexpected early d/c. The initial review should be done at the point of admit and reviewed again as the early d/c occurs.</a:t>
            </a:r>
          </a:p>
          <a:p>
            <a:pPr marL="457200" indent="-457200">
              <a:buFont typeface="+mj-lt"/>
              <a:buAutoNum type="arabicPeriod"/>
            </a:pPr>
            <a:r>
              <a:rPr lang="en-US" dirty="0"/>
              <a:t>Traditional Medicare – 1 outpt MN + 1 more MN = inpt.  Review case to ensure the PLAN for the 2</a:t>
            </a:r>
            <a:r>
              <a:rPr lang="en-US" baseline="30000" dirty="0"/>
              <a:t>nd</a:t>
            </a:r>
            <a:r>
              <a:rPr lang="en-US" dirty="0"/>
              <a:t> MN is clearly outlined in the record.</a:t>
            </a:r>
          </a:p>
          <a:p>
            <a:pPr marL="457200" indent="-457200">
              <a:buFont typeface="+mj-lt"/>
              <a:buAutoNum type="arabicPeriod"/>
            </a:pPr>
            <a:r>
              <a:rPr lang="en-US" dirty="0"/>
              <a:t>Ensure the record is ready to support INPT. If deciding on OBS, there should be a PLAN for obs with TM – resolved home or converted prior to the 2</a:t>
            </a:r>
            <a:r>
              <a:rPr lang="en-US" baseline="30000" dirty="0"/>
              <a:t>nd</a:t>
            </a:r>
            <a:r>
              <a:rPr lang="en-US" dirty="0"/>
              <a:t> MN.  Aggressively resolve all TM accounts prior to the 2</a:t>
            </a:r>
            <a:r>
              <a:rPr lang="en-US" baseline="30000" dirty="0"/>
              <a:t>nd</a:t>
            </a:r>
            <a:r>
              <a:rPr lang="en-US" dirty="0"/>
              <a:t> MN if 1</a:t>
            </a:r>
            <a:r>
              <a:rPr lang="en-US" baseline="30000" dirty="0"/>
              <a:t>st</a:t>
            </a:r>
            <a:r>
              <a:rPr lang="en-US" dirty="0"/>
              <a:t> MN is outpatient.</a:t>
            </a:r>
          </a:p>
          <a:p>
            <a:pPr marL="457200" indent="-457200">
              <a:buFont typeface="+mj-lt"/>
              <a:buAutoNum type="arabicPeriod"/>
            </a:pPr>
            <a:r>
              <a:rPr lang="en-US" dirty="0"/>
              <a:t>If obvious ERROR as made with inpt order, then conditional code 44 must be done/followed prior to billing observation.  (UR committee, attending, pt notified – then start the obs hrs)  Very difficult to get done correctly.</a:t>
            </a:r>
          </a:p>
          <a:p>
            <a:pPr marL="457200" indent="-457200">
              <a:buFont typeface="+mj-lt"/>
              <a:buAutoNum type="arabicPeriod"/>
            </a:pPr>
            <a:r>
              <a:rPr lang="en-US" dirty="0"/>
              <a:t>NOPE WE WON’T BE BORED!!</a:t>
            </a:r>
          </a:p>
          <a:p>
            <a:pPr marL="0" indent="0">
              <a:buNone/>
            </a:pPr>
            <a:endParaRPr lang="en-US" dirty="0"/>
          </a:p>
        </p:txBody>
      </p:sp>
      <p:sp>
        <p:nvSpPr>
          <p:cNvPr id="4" name="Slide Number Placeholder 3">
            <a:extLst>
              <a:ext uri="{FF2B5EF4-FFF2-40B4-BE49-F238E27FC236}">
                <a16:creationId xmlns:a16="http://schemas.microsoft.com/office/drawing/2014/main" id="{B80E2BDB-0CBD-4E69-8DCB-4EA551E0054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800" b="0" i="0" u="none" strike="noStrike" kern="1200" cap="none" spc="0" normalizeH="0" baseline="0" noProof="0" smtClean="0">
                <a:ln>
                  <a:noFill/>
                </a:ln>
                <a:solidFill>
                  <a:srgbClr val="FFFFFF"/>
                </a:solidFill>
                <a:effectLst/>
                <a:uLnTx/>
                <a:uFillTx/>
                <a:latin typeface="Franklin Gothic Book"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800" b="0" i="0" u="none" strike="noStrike" kern="1200" cap="none" spc="0" normalizeH="0" baseline="0" noProof="0" dirty="0">
              <a:ln>
                <a:noFill/>
              </a:ln>
              <a:solidFill>
                <a:srgbClr val="FFFFFF"/>
              </a:solidFill>
              <a:effectLst/>
              <a:uLnTx/>
              <a:uFillTx/>
              <a:latin typeface="Franklin Gothic Book" panose="020F0502020204030204"/>
              <a:ea typeface="+mn-ea"/>
              <a:cs typeface="+mn-cs"/>
            </a:endParaRPr>
          </a:p>
        </p:txBody>
      </p:sp>
    </p:spTree>
    <p:extLst>
      <p:ext uri="{BB962C8B-B14F-4D97-AF65-F5344CB8AC3E}">
        <p14:creationId xmlns:p14="http://schemas.microsoft.com/office/powerpoint/2010/main" val="19943629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5F590-1603-458C-A145-6EE31992A075}"/>
              </a:ext>
            </a:extLst>
          </p:cNvPr>
          <p:cNvSpPr>
            <a:spLocks noGrp="1"/>
          </p:cNvSpPr>
          <p:nvPr>
            <p:ph type="title"/>
          </p:nvPr>
        </p:nvSpPr>
        <p:spPr>
          <a:xfrm>
            <a:off x="677333" y="450849"/>
            <a:ext cx="8595784" cy="1479552"/>
          </a:xfrm>
        </p:spPr>
        <p:txBody>
          <a:bodyPr rtlCol="0">
            <a:normAutofit fontScale="90000"/>
          </a:bodyPr>
          <a:lstStyle/>
          <a:p>
            <a:pPr eaLnBrk="1" fontAlgn="auto" hangingPunct="1">
              <a:spcAft>
                <a:spcPts val="0"/>
              </a:spcAft>
              <a:defRPr/>
            </a:pPr>
            <a:r>
              <a:rPr lang="en-US" dirty="0"/>
              <a:t>Key Measures when beginning to work with ‘payers.”  Every payer has their own rules!</a:t>
            </a:r>
            <a:br>
              <a:rPr lang="en-US" dirty="0"/>
            </a:br>
            <a:r>
              <a:rPr lang="en-US" dirty="0"/>
              <a:t>Medicare Advantage is Not Traditional Medicare!</a:t>
            </a:r>
            <a:br>
              <a:rPr lang="en-US" dirty="0"/>
            </a:br>
            <a:endParaRPr lang="en-US" dirty="0"/>
          </a:p>
        </p:txBody>
      </p:sp>
      <p:sp>
        <p:nvSpPr>
          <p:cNvPr id="3" name="Content Placeholder 2">
            <a:extLst>
              <a:ext uri="{FF2B5EF4-FFF2-40B4-BE49-F238E27FC236}">
                <a16:creationId xmlns:a16="http://schemas.microsoft.com/office/drawing/2014/main" id="{F8844DA1-3FF5-488C-B5DE-650D88B61C90}"/>
              </a:ext>
            </a:extLst>
          </p:cNvPr>
          <p:cNvSpPr>
            <a:spLocks noGrp="1"/>
          </p:cNvSpPr>
          <p:nvPr>
            <p:ph idx="1"/>
          </p:nvPr>
        </p:nvSpPr>
        <p:spPr>
          <a:xfrm>
            <a:off x="811529" y="1930401"/>
            <a:ext cx="8461587" cy="4519826"/>
          </a:xfrm>
        </p:spPr>
        <p:txBody>
          <a:bodyPr rtlCol="0">
            <a:normAutofit fontScale="92500" lnSpcReduction="20000"/>
          </a:bodyPr>
          <a:lstStyle/>
          <a:p>
            <a:pPr eaLnBrk="1" fontAlgn="auto" hangingPunct="1">
              <a:spcAft>
                <a:spcPts val="0"/>
              </a:spcAft>
              <a:buFont typeface="Wingdings 3" charset="2"/>
              <a:buChar char=""/>
              <a:defRPr/>
            </a:pPr>
            <a:r>
              <a:rPr lang="en-US" sz="2000" dirty="0">
                <a:solidFill>
                  <a:schemeClr val="tx1">
                    <a:lumMod val="75000"/>
                    <a:lumOff val="25000"/>
                  </a:schemeClr>
                </a:solidFill>
              </a:rPr>
              <a:t>UR/Case Mgr and Physician Advisors have a working knowledge:</a:t>
            </a:r>
          </a:p>
          <a:p>
            <a:pPr lvl="1" eaLnBrk="1" fontAlgn="auto" hangingPunct="1">
              <a:spcAft>
                <a:spcPts val="0"/>
              </a:spcAft>
              <a:buFont typeface="Wingdings 3" charset="2"/>
              <a:buChar char=""/>
              <a:defRPr/>
            </a:pPr>
            <a:r>
              <a:rPr lang="en-US" sz="2000" dirty="0">
                <a:solidFill>
                  <a:schemeClr val="tx1">
                    <a:lumMod val="75000"/>
                    <a:lumOff val="25000"/>
                  </a:schemeClr>
                </a:solidFill>
              </a:rPr>
              <a:t>Payer Mix- Every payer has their own definition of inpt.  </a:t>
            </a:r>
          </a:p>
          <a:p>
            <a:pPr lvl="1" eaLnBrk="1" fontAlgn="auto" hangingPunct="1">
              <a:spcAft>
                <a:spcPts val="0"/>
              </a:spcAft>
              <a:buFont typeface="Wingdings 3" charset="2"/>
              <a:buChar char=""/>
              <a:defRPr/>
            </a:pPr>
            <a:r>
              <a:rPr lang="en-US" sz="2000" dirty="0">
                <a:solidFill>
                  <a:schemeClr val="tx1">
                    <a:lumMod val="75000"/>
                    <a:lumOff val="25000"/>
                  </a:schemeClr>
                </a:solidFill>
              </a:rPr>
              <a:t>Observation rate/analysis – Every payer has their own determination of inpt vs obs.  </a:t>
            </a:r>
          </a:p>
          <a:p>
            <a:pPr marL="342900" lvl="1" indent="0" eaLnBrk="1" fontAlgn="auto" hangingPunct="1">
              <a:spcAft>
                <a:spcPts val="0"/>
              </a:spcAft>
              <a:buNone/>
              <a:defRPr/>
            </a:pPr>
            <a:r>
              <a:rPr lang="en-US" sz="2000" b="1" dirty="0">
                <a:solidFill>
                  <a:srgbClr val="FF0000"/>
                </a:solidFill>
              </a:rPr>
              <a:t>EX) OBS RATE FY20: T Medicare 21.3%   MA 28.6%   All payer 25.0%  </a:t>
            </a:r>
          </a:p>
          <a:p>
            <a:pPr marL="342900" lvl="1" indent="0" eaLnBrk="1" fontAlgn="auto" hangingPunct="1">
              <a:spcAft>
                <a:spcPts val="0"/>
              </a:spcAft>
              <a:buNone/>
              <a:defRPr/>
            </a:pPr>
            <a:endParaRPr lang="en-US" sz="2000" b="1" dirty="0">
              <a:solidFill>
                <a:schemeClr val="tx1">
                  <a:lumMod val="75000"/>
                  <a:lumOff val="25000"/>
                </a:schemeClr>
              </a:solidFill>
            </a:endParaRPr>
          </a:p>
          <a:p>
            <a:pPr lvl="1" eaLnBrk="1" fontAlgn="auto" hangingPunct="1">
              <a:spcAft>
                <a:spcPts val="0"/>
              </a:spcAft>
              <a:buFont typeface="Wingdings 3" charset="2"/>
              <a:buChar char=""/>
              <a:defRPr/>
            </a:pPr>
            <a:r>
              <a:rPr lang="en-US" sz="2000" dirty="0">
                <a:solidFill>
                  <a:schemeClr val="tx1">
                    <a:lumMod val="75000"/>
                    <a:lumOff val="25000"/>
                  </a:schemeClr>
                </a:solidFill>
              </a:rPr>
              <a:t>UR/Care Management Leaders Outline- includes </a:t>
            </a:r>
            <a:r>
              <a:rPr lang="en-US" sz="2000" dirty="0" err="1">
                <a:solidFill>
                  <a:schemeClr val="tx1">
                    <a:lumMod val="75000"/>
                    <a:lumOff val="25000"/>
                  </a:schemeClr>
                </a:solidFill>
              </a:rPr>
              <a:t>Interqual</a:t>
            </a:r>
            <a:r>
              <a:rPr lang="en-US" sz="2000" dirty="0">
                <a:solidFill>
                  <a:schemeClr val="tx1">
                    <a:lumMod val="75000"/>
                    <a:lumOff val="25000"/>
                  </a:schemeClr>
                </a:solidFill>
              </a:rPr>
              <a:t> or MCG or both that is being used.  *Optum/UHC bought </a:t>
            </a:r>
            <a:r>
              <a:rPr lang="en-US" sz="2000" dirty="0" err="1">
                <a:solidFill>
                  <a:schemeClr val="tx1">
                    <a:lumMod val="75000"/>
                    <a:lumOff val="25000"/>
                  </a:schemeClr>
                </a:solidFill>
              </a:rPr>
              <a:t>ChangeHealthCare</a:t>
            </a:r>
            <a:r>
              <a:rPr lang="en-US" sz="2000" dirty="0">
                <a:solidFill>
                  <a:schemeClr val="tx1">
                    <a:lumMod val="75000"/>
                    <a:lumOff val="25000"/>
                  </a:schemeClr>
                </a:solidFill>
              </a:rPr>
              <a:t> which own IQ. AHA asked to have reviewed. 5-1-21 UHC using IQ.</a:t>
            </a:r>
          </a:p>
          <a:p>
            <a:pPr lvl="1" eaLnBrk="1" fontAlgn="auto" hangingPunct="1">
              <a:spcAft>
                <a:spcPts val="0"/>
              </a:spcAft>
              <a:buFont typeface="Wingdings 3" charset="2"/>
              <a:buChar char=""/>
              <a:defRPr/>
            </a:pPr>
            <a:r>
              <a:rPr lang="en-US" sz="2000" dirty="0">
                <a:solidFill>
                  <a:schemeClr val="tx1">
                    <a:lumMod val="75000"/>
                    <a:lumOff val="25000"/>
                  </a:schemeClr>
                </a:solidFill>
              </a:rPr>
              <a:t>Census– volume of work is based on payer mix and average census of inpt and obs.</a:t>
            </a:r>
          </a:p>
          <a:p>
            <a:pPr lvl="1" eaLnBrk="1" fontAlgn="auto" hangingPunct="1">
              <a:spcAft>
                <a:spcPts val="0"/>
              </a:spcAft>
              <a:buFont typeface="Wingdings 3" charset="2"/>
              <a:buChar char=""/>
              <a:defRPr/>
            </a:pPr>
            <a:r>
              <a:rPr lang="en-US" sz="2000" dirty="0">
                <a:solidFill>
                  <a:schemeClr val="tx1">
                    <a:lumMod val="75000"/>
                    <a:lumOff val="25000"/>
                  </a:schemeClr>
                </a:solidFill>
              </a:rPr>
              <a:t>P2P successes, attempts, negotiated-per payer</a:t>
            </a:r>
          </a:p>
          <a:p>
            <a:pPr lvl="1" eaLnBrk="1" fontAlgn="auto" hangingPunct="1">
              <a:spcAft>
                <a:spcPts val="0"/>
              </a:spcAft>
              <a:buFont typeface="Wingdings 3" charset="2"/>
              <a:buChar char=""/>
              <a:defRPr/>
            </a:pPr>
            <a:r>
              <a:rPr lang="en-US" sz="2000" dirty="0">
                <a:solidFill>
                  <a:schemeClr val="tx1">
                    <a:lumMod val="75000"/>
                    <a:lumOff val="25000"/>
                  </a:schemeClr>
                </a:solidFill>
              </a:rPr>
              <a:t>Clinical denials, by payer, with overturns and reason</a:t>
            </a:r>
          </a:p>
          <a:p>
            <a:pPr lvl="1" eaLnBrk="1" fontAlgn="auto" hangingPunct="1">
              <a:spcAft>
                <a:spcPts val="0"/>
              </a:spcAft>
              <a:buFont typeface="Wingdings 3" charset="2"/>
              <a:buChar char=""/>
              <a:defRPr/>
            </a:pPr>
            <a:r>
              <a:rPr lang="en-US" sz="2000" dirty="0">
                <a:solidFill>
                  <a:schemeClr val="tx1">
                    <a:lumMod val="75000"/>
                    <a:lumOff val="25000"/>
                  </a:schemeClr>
                </a:solidFill>
              </a:rPr>
              <a:t>Catch phrase:  Does not meet Medically Necessity. Means???</a:t>
            </a:r>
          </a:p>
          <a:p>
            <a:pPr marL="342900" lvl="1" indent="0" eaLnBrk="1" fontAlgn="auto" hangingPunct="1">
              <a:spcAft>
                <a:spcPts val="0"/>
              </a:spcAft>
              <a:buNone/>
              <a:defRPr/>
            </a:pPr>
            <a:endParaRPr lang="en-US" sz="2000" dirty="0">
              <a:solidFill>
                <a:schemeClr val="tx1">
                  <a:lumMod val="75000"/>
                  <a:lumOff val="25000"/>
                </a:schemeClr>
              </a:solidFill>
            </a:endParaRPr>
          </a:p>
        </p:txBody>
      </p:sp>
      <p:sp>
        <p:nvSpPr>
          <p:cNvPr id="4" name="Slide Number Placeholder 3">
            <a:extLst>
              <a:ext uri="{FF2B5EF4-FFF2-40B4-BE49-F238E27FC236}">
                <a16:creationId xmlns:a16="http://schemas.microsoft.com/office/drawing/2014/main" id="{161EB5EA-9897-432A-846D-D21AFA0E0E72}"/>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8A957A0-81B4-426D-AD85-A5AC0DDF0DB9}" type="slidenum">
              <a:rPr kumimoji="0" lang="en-US" sz="675" b="0" i="0" u="none" strike="noStrike" kern="1200" cap="none" spc="0" normalizeH="0" baseline="0" noProof="0">
                <a:ln>
                  <a:noFill/>
                </a:ln>
                <a:solidFill>
                  <a:srgbClr val="5FCBEF"/>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675" b="0" i="0" u="none" strike="noStrike" kern="1200" cap="none" spc="0" normalizeH="0" baseline="0" noProof="0" dirty="0">
              <a:ln>
                <a:noFill/>
              </a:ln>
              <a:solidFill>
                <a:srgbClr val="5FCBEF"/>
              </a:solidFill>
              <a:effectLst/>
              <a:uLnTx/>
              <a:uFillTx/>
              <a:latin typeface="Times New Roman" panose="02020603050405020304" pitchFamily="18"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AD47671E-B6EB-47B4-BFC4-F6F5540A17A3}"/>
              </a:ext>
            </a:extLst>
          </p:cNvPr>
          <p:cNvSpPr>
            <a:spLocks noGrp="1"/>
          </p:cNvSpPr>
          <p:nvPr>
            <p:ph type="ftr" sz="quarter" idx="11"/>
          </p:nvPr>
        </p:nvSpPr>
        <p:spPr/>
        <p:txBody>
          <a:bodyPr/>
          <a:lstStyle/>
          <a:p>
            <a:pPr>
              <a:defRPr/>
            </a:pPr>
            <a:r>
              <a:rPr lang="en-US"/>
              <a:t>2021</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A6088-6C1D-4A70-A3B6-9092FD6468B8}"/>
              </a:ext>
            </a:extLst>
          </p:cNvPr>
          <p:cNvSpPr>
            <a:spLocks noGrp="1"/>
          </p:cNvSpPr>
          <p:nvPr>
            <p:ph type="title"/>
          </p:nvPr>
        </p:nvSpPr>
        <p:spPr>
          <a:xfrm>
            <a:off x="677332" y="342899"/>
            <a:ext cx="8595784" cy="1451611"/>
          </a:xfrm>
        </p:spPr>
        <p:txBody>
          <a:bodyPr/>
          <a:lstStyle/>
          <a:p>
            <a:r>
              <a:rPr lang="en-US" sz="3600" b="1" dirty="0">
                <a:solidFill>
                  <a:srgbClr val="FF0000"/>
                </a:solidFill>
              </a:rPr>
              <a:t>Creating a Payer-Specific Matrix</a:t>
            </a:r>
            <a:br>
              <a:rPr lang="en-US" sz="3600" dirty="0"/>
            </a:br>
            <a:r>
              <a:rPr lang="en-US" sz="3600" dirty="0"/>
              <a:t>Great tool in </a:t>
            </a:r>
            <a:r>
              <a:rPr lang="en-US" sz="3600"/>
              <a:t>the toolbox</a:t>
            </a:r>
            <a:br>
              <a:rPr lang="en-US" dirty="0"/>
            </a:br>
            <a:endParaRPr lang="en-US" dirty="0"/>
          </a:p>
        </p:txBody>
      </p:sp>
      <p:sp>
        <p:nvSpPr>
          <p:cNvPr id="3" name="Content Placeholder 2">
            <a:extLst>
              <a:ext uri="{FF2B5EF4-FFF2-40B4-BE49-F238E27FC236}">
                <a16:creationId xmlns:a16="http://schemas.microsoft.com/office/drawing/2014/main" id="{DD3851F3-8091-456D-B50B-23FF07D864B1}"/>
              </a:ext>
            </a:extLst>
          </p:cNvPr>
          <p:cNvSpPr>
            <a:spLocks noGrp="1"/>
          </p:cNvSpPr>
          <p:nvPr>
            <p:ph idx="1"/>
          </p:nvPr>
        </p:nvSpPr>
        <p:spPr>
          <a:xfrm>
            <a:off x="677333" y="1931669"/>
            <a:ext cx="8595784" cy="4206241"/>
          </a:xfrm>
        </p:spPr>
        <p:txBody>
          <a:bodyPr/>
          <a:lstStyle/>
          <a:p>
            <a:pPr marL="0" indent="0">
              <a:buNone/>
            </a:pPr>
            <a:r>
              <a:rPr lang="en-US" sz="1800" u="sng" dirty="0"/>
              <a:t>Key elements in having the inpatient vs outpt observation discussion with non-Traditional Medicare payers</a:t>
            </a:r>
            <a:r>
              <a:rPr lang="en-US" sz="1800" dirty="0"/>
              <a:t>.   (HINT:  Better practice ideas)</a:t>
            </a:r>
          </a:p>
          <a:p>
            <a:r>
              <a:rPr lang="en-US" sz="1800" dirty="0"/>
              <a:t>Each payer has their definition of ‘what is an inpt.’</a:t>
            </a:r>
          </a:p>
          <a:p>
            <a:r>
              <a:rPr lang="en-US" sz="1800" dirty="0"/>
              <a:t>Each payer should have published what they are using in making that determination.  (EX:  Humana/MCG;  United/MCG sort of/moving to IQ in May 2021;  </a:t>
            </a:r>
            <a:r>
              <a:rPr lang="en-US" sz="1800" dirty="0" err="1"/>
              <a:t>Indept</a:t>
            </a:r>
            <a:r>
              <a:rPr lang="en-US" sz="1800" dirty="0"/>
              <a:t> BX plans/IQ-some moved to MCG)</a:t>
            </a:r>
          </a:p>
          <a:p>
            <a:r>
              <a:rPr lang="en-US" sz="1800" dirty="0"/>
              <a:t>Each payer should have a way to request and complete a P2P challenge of patient status.  (Contracted or within polices on webpage)</a:t>
            </a:r>
          </a:p>
          <a:p>
            <a:r>
              <a:rPr lang="en-US" sz="1800" dirty="0"/>
              <a:t>Once this information is created as an internal matrix, now both the UR and the PA team know – what is this payer’s unique definition of an inpt.</a:t>
            </a:r>
          </a:p>
          <a:p>
            <a:r>
              <a:rPr lang="en-US" sz="1800" b="1" dirty="0">
                <a:solidFill>
                  <a:srgbClr val="FF0000"/>
                </a:solidFill>
              </a:rPr>
              <a:t>Oh, not so simple –you say</a:t>
            </a:r>
            <a:r>
              <a:rPr lang="en-US" sz="1800" dirty="0"/>
              <a:t>.  YEP – as there is unlikely anything tied directly to a contact payment or penalty if they don’t follow their own guidelines.  BUT –it is the beginning step of a) requesting an inpt based on their own published clinical guidelines, b)  UR’s efforts to confirm the inpt and c) talking points if a P2P call must occur. </a:t>
            </a:r>
          </a:p>
          <a:p>
            <a:pPr marL="0" indent="0">
              <a:buNone/>
            </a:pPr>
            <a:endParaRPr lang="en-US" sz="1800" dirty="0"/>
          </a:p>
          <a:p>
            <a:pPr marL="0" indent="0">
              <a:buNone/>
            </a:pPr>
            <a:endParaRPr lang="en-US" dirty="0"/>
          </a:p>
        </p:txBody>
      </p:sp>
      <p:sp>
        <p:nvSpPr>
          <p:cNvPr id="4" name="Slide Number Placeholder 3">
            <a:extLst>
              <a:ext uri="{FF2B5EF4-FFF2-40B4-BE49-F238E27FC236}">
                <a16:creationId xmlns:a16="http://schemas.microsoft.com/office/drawing/2014/main" id="{600EBB3B-D450-4101-AFF6-618631802073}"/>
              </a:ext>
            </a:extLst>
          </p:cNvPr>
          <p:cNvSpPr>
            <a:spLocks noGrp="1"/>
          </p:cNvSpPr>
          <p:nvPr>
            <p:ph type="sldNum" sz="quarter" idx="12"/>
          </p:nvPr>
        </p:nvSpPr>
        <p:spPr/>
        <p:txBody>
          <a:bodyPr/>
          <a:lstStyle/>
          <a:p>
            <a:pPr>
              <a:defRPr/>
            </a:pPr>
            <a:fld id="{B9F70056-A77D-46BD-9BD2-CA6377E24622}" type="slidenum">
              <a:rPr lang="en-US" altLang="en-US" smtClean="0"/>
              <a:pPr>
                <a:defRPr/>
              </a:pPr>
              <a:t>18</a:t>
            </a:fld>
            <a:endParaRPr lang="en-US" altLang="en-US" dirty="0"/>
          </a:p>
        </p:txBody>
      </p:sp>
      <p:pic>
        <p:nvPicPr>
          <p:cNvPr id="6" name="Picture 5">
            <a:extLst>
              <a:ext uri="{FF2B5EF4-FFF2-40B4-BE49-F238E27FC236}">
                <a16:creationId xmlns:a16="http://schemas.microsoft.com/office/drawing/2014/main" id="{F3F7D4A1-4196-452B-8E5E-26E9AEA889FB}"/>
              </a:ext>
            </a:extLst>
          </p:cNvPr>
          <p:cNvPicPr>
            <a:picLocks noChangeAspect="1"/>
          </p:cNvPicPr>
          <p:nvPr/>
        </p:nvPicPr>
        <p:blipFill>
          <a:blip r:embed="rId2"/>
          <a:stretch>
            <a:fillRect/>
          </a:stretch>
        </p:blipFill>
        <p:spPr>
          <a:xfrm>
            <a:off x="8065824" y="342899"/>
            <a:ext cx="2670279" cy="1371719"/>
          </a:xfrm>
          <a:prstGeom prst="rect">
            <a:avLst/>
          </a:prstGeom>
        </p:spPr>
      </p:pic>
      <p:sp>
        <p:nvSpPr>
          <p:cNvPr id="5" name="Footer Placeholder 4">
            <a:extLst>
              <a:ext uri="{FF2B5EF4-FFF2-40B4-BE49-F238E27FC236}">
                <a16:creationId xmlns:a16="http://schemas.microsoft.com/office/drawing/2014/main" id="{F4C2E0DF-7971-488A-9107-2C4C3579A783}"/>
              </a:ext>
            </a:extLst>
          </p:cNvPr>
          <p:cNvSpPr>
            <a:spLocks noGrp="1"/>
          </p:cNvSpPr>
          <p:nvPr>
            <p:ph type="ftr" sz="quarter" idx="11"/>
          </p:nvPr>
        </p:nvSpPr>
        <p:spPr/>
        <p:txBody>
          <a:bodyPr/>
          <a:lstStyle/>
          <a:p>
            <a:pPr>
              <a:defRPr/>
            </a:pPr>
            <a:r>
              <a:rPr lang="en-US"/>
              <a:t>2021</a:t>
            </a:r>
          </a:p>
        </p:txBody>
      </p:sp>
    </p:spTree>
    <p:extLst>
      <p:ext uri="{BB962C8B-B14F-4D97-AF65-F5344CB8AC3E}">
        <p14:creationId xmlns:p14="http://schemas.microsoft.com/office/powerpoint/2010/main" val="40680762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BB264-B6D5-479D-B383-B5C21428703C}"/>
              </a:ext>
            </a:extLst>
          </p:cNvPr>
          <p:cNvSpPr>
            <a:spLocks noGrp="1"/>
          </p:cNvSpPr>
          <p:nvPr>
            <p:ph type="title"/>
          </p:nvPr>
        </p:nvSpPr>
        <p:spPr>
          <a:xfrm>
            <a:off x="1334530" y="450849"/>
            <a:ext cx="8781743" cy="1479551"/>
          </a:xfrm>
        </p:spPr>
        <p:txBody>
          <a:bodyPr>
            <a:normAutofit/>
          </a:bodyPr>
          <a:lstStyle/>
          <a:p>
            <a:r>
              <a:rPr lang="en-US" dirty="0">
                <a:solidFill>
                  <a:schemeClr val="tx1"/>
                </a:solidFill>
              </a:rPr>
              <a:t>Strategies for “Demanding an inpt” and Keeping it -  Crazy FUN</a:t>
            </a:r>
            <a:r>
              <a:rPr lang="en-US" sz="2400" dirty="0">
                <a:solidFill>
                  <a:schemeClr val="tx1"/>
                </a:solidFill>
              </a:rPr>
              <a:t>  </a:t>
            </a:r>
            <a:r>
              <a:rPr lang="en-US" sz="2400" dirty="0">
                <a:solidFill>
                  <a:schemeClr val="accent5"/>
                </a:solidFill>
              </a:rPr>
              <a:t>(More Better Practice Ideas)</a:t>
            </a:r>
          </a:p>
        </p:txBody>
      </p:sp>
      <p:sp>
        <p:nvSpPr>
          <p:cNvPr id="3" name="Content Placeholder 2">
            <a:extLst>
              <a:ext uri="{FF2B5EF4-FFF2-40B4-BE49-F238E27FC236}">
                <a16:creationId xmlns:a16="http://schemas.microsoft.com/office/drawing/2014/main" id="{F1337CC9-D4D4-4704-A657-4D695DB3ACF9}"/>
              </a:ext>
            </a:extLst>
          </p:cNvPr>
          <p:cNvSpPr>
            <a:spLocks noGrp="1"/>
          </p:cNvSpPr>
          <p:nvPr>
            <p:ph idx="1"/>
          </p:nvPr>
        </p:nvSpPr>
        <p:spPr>
          <a:xfrm>
            <a:off x="840260" y="1680519"/>
            <a:ext cx="9854748" cy="4726632"/>
          </a:xfrm>
        </p:spPr>
        <p:txBody>
          <a:bodyPr>
            <a:normAutofit/>
          </a:bodyPr>
          <a:lstStyle/>
          <a:p>
            <a:r>
              <a:rPr lang="en-US" sz="2000" dirty="0"/>
              <a:t>1) Always know what clinical guidelines the payer is using.  ALWAYS! (IQ, MCG)</a:t>
            </a:r>
          </a:p>
          <a:p>
            <a:r>
              <a:rPr lang="en-US" sz="2000" dirty="0"/>
              <a:t>2) When submitted records to ‘</a:t>
            </a:r>
            <a:r>
              <a:rPr lang="en-US" sz="2000" u="sng" dirty="0"/>
              <a:t>request’ </a:t>
            </a:r>
            <a:r>
              <a:rPr lang="en-US" sz="2000" u="sng" dirty="0" err="1"/>
              <a:t>inpt</a:t>
            </a:r>
            <a:r>
              <a:rPr lang="en-US" sz="2000" u="sng" dirty="0"/>
              <a:t> </a:t>
            </a:r>
            <a:r>
              <a:rPr lang="en-US" sz="2000" dirty="0"/>
              <a:t>– a) include the clinical guidelines that clearly outline ‘why an </a:t>
            </a:r>
            <a:r>
              <a:rPr lang="en-US" sz="2000" dirty="0" err="1"/>
              <a:t>inpt</a:t>
            </a:r>
            <a:r>
              <a:rPr lang="en-US" sz="2000" dirty="0"/>
              <a:t>.  b)  a standard cover page that demands an inpt and why, c) if not clearly meeting inpt, the inpt cover page should also include additional justification.  (co-morbid conditions, risk factors, </a:t>
            </a:r>
            <a:r>
              <a:rPr lang="en-US" sz="2000" dirty="0" err="1"/>
              <a:t>etc</a:t>
            </a:r>
            <a:r>
              <a:rPr lang="en-US" sz="2000" dirty="0"/>
              <a:t>)</a:t>
            </a:r>
          </a:p>
          <a:p>
            <a:r>
              <a:rPr lang="en-US" sz="2000" dirty="0"/>
              <a:t>3) The inpt started in the ER to an inpt bed. It does not start after the pt has been in a bed for a # of hrs.  Huge !!  </a:t>
            </a:r>
          </a:p>
          <a:p>
            <a:r>
              <a:rPr lang="en-US" sz="2000" dirty="0"/>
              <a:t>4)  ER TO INPT – ER to Hospitalist/attending- UR outlines the reason why the pt is an inpt  and the provider documents his plan for inpt in the patient record.</a:t>
            </a:r>
          </a:p>
          <a:p>
            <a:r>
              <a:rPr lang="en-US" sz="2000" dirty="0"/>
              <a:t>5)  </a:t>
            </a:r>
            <a:r>
              <a:rPr lang="en-US" sz="2000" b="1" dirty="0"/>
              <a:t>Hint:  CONCURRENT </a:t>
            </a:r>
            <a:r>
              <a:rPr lang="en-US" sz="2000" dirty="0"/>
              <a:t>review by payers during the stay.  When will they give you the final INPT decision?  Waiting until ‘days have passed’ = risk for obs inappropriately. Inpt happened at first touch…  Lots to consider prior to allowing direct access/portal for designated records/decision timeline=w/in hrs</a:t>
            </a:r>
          </a:p>
        </p:txBody>
      </p:sp>
      <p:sp>
        <p:nvSpPr>
          <p:cNvPr id="4" name="Footer Placeholder 3">
            <a:extLst>
              <a:ext uri="{FF2B5EF4-FFF2-40B4-BE49-F238E27FC236}">
                <a16:creationId xmlns:a16="http://schemas.microsoft.com/office/drawing/2014/main" id="{7EAA209C-0C40-4D29-9A78-8E42815F1315}"/>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a:ln>
                  <a:noFill/>
                </a:ln>
                <a:solidFill>
                  <a:prstClr val="black">
                    <a:tint val="75000"/>
                  </a:prstClr>
                </a:solidFill>
                <a:effectLst/>
                <a:uLnTx/>
                <a:uFillTx/>
                <a:latin typeface="Trebuchet MS" panose="020B0603020202020204"/>
                <a:ea typeface="+mn-ea"/>
                <a:cs typeface="+mn-cs"/>
              </a:rPr>
              <a:t>2021</a:t>
            </a:r>
            <a:endParaRPr kumimoji="0" lang="en-US" sz="675"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Slide Number Placeholder 4">
            <a:extLst>
              <a:ext uri="{FF2B5EF4-FFF2-40B4-BE49-F238E27FC236}">
                <a16:creationId xmlns:a16="http://schemas.microsoft.com/office/drawing/2014/main" id="{76113087-E53B-4828-AB4A-8AB62827DA3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852DEC-015A-47C1-BB2F-A3778C6F354B}" type="slidenum">
              <a:rPr kumimoji="0" lang="en-US" sz="675" b="0" i="0" u="none" strike="noStrike" kern="1200" cap="none" spc="0" normalizeH="0" baseline="0" noProof="0" smtClean="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675" b="0" i="0" u="none" strike="noStrike" kern="1200" cap="none" spc="0" normalizeH="0" baseline="0" noProof="0" dirty="0">
              <a:ln>
                <a:noFill/>
              </a:ln>
              <a:solidFill>
                <a:srgbClr val="5FCBE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902038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0240A1F-0CA8-B14C-89A8-C4798C1936F7}"/>
              </a:ext>
            </a:extLst>
          </p:cNvPr>
          <p:cNvSpPr/>
          <p:nvPr/>
        </p:nvSpPr>
        <p:spPr>
          <a:xfrm>
            <a:off x="-86061" y="182880"/>
            <a:ext cx="11844169" cy="1538344"/>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19AD339-830A-4BEE-B74A-E690B8C4252E}"/>
              </a:ext>
            </a:extLst>
          </p:cNvPr>
          <p:cNvSpPr>
            <a:spLocks noGrp="1"/>
          </p:cNvSpPr>
          <p:nvPr>
            <p:ph type="title"/>
          </p:nvPr>
        </p:nvSpPr>
        <p:spPr>
          <a:xfrm>
            <a:off x="159782" y="295166"/>
            <a:ext cx="11500551" cy="1344706"/>
          </a:xfrm>
        </p:spPr>
        <p:txBody>
          <a:bodyPr anchor="t">
            <a:normAutofit fontScale="90000"/>
          </a:bodyPr>
          <a:lstStyle/>
          <a:p>
            <a:r>
              <a:rPr kumimoji="0" lang="en-US" sz="32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“Hi everybody.  Love being with you in our new virtual world.   Mask on, smiling underneath, staying safe while we all stay connected. </a:t>
            </a:r>
            <a:r>
              <a:rPr kumimoji="0" lang="en-US" sz="3200" b="0" i="0" u="none" strike="noStrike" kern="1200" cap="none" spc="0" normalizeH="0" baseline="0" noProof="0" dirty="0">
                <a:ln>
                  <a:noFill/>
                </a:ln>
                <a:solidFill>
                  <a:srgbClr val="00B050"/>
                </a:solidFill>
                <a:effectLst/>
                <a:uLnTx/>
                <a:uFillTx/>
                <a:latin typeface="Arial" panose="020B0604020202020204" pitchFamily="34" charset="0"/>
                <a:ea typeface="+mj-ea"/>
                <a:cs typeface="Arial" panose="020B0604020202020204" pitchFamily="34" charset="0"/>
              </a:rPr>
              <a:t>Perfect</a:t>
            </a:r>
            <a:r>
              <a:rPr kumimoji="0" lang="en-US" sz="32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a:t>
            </a:r>
            <a:endParaRPr lang="en-US" dirty="0">
              <a:solidFill>
                <a:schemeClr val="bg1"/>
              </a:solidFill>
            </a:endParaRPr>
          </a:p>
        </p:txBody>
      </p:sp>
      <p:sp>
        <p:nvSpPr>
          <p:cNvPr id="3" name="Text Placeholder 2">
            <a:extLst>
              <a:ext uri="{FF2B5EF4-FFF2-40B4-BE49-F238E27FC236}">
                <a16:creationId xmlns:a16="http://schemas.microsoft.com/office/drawing/2014/main" id="{3B7CEB7B-5BAD-4BFB-82D4-F8C24A718934}"/>
              </a:ext>
            </a:extLst>
          </p:cNvPr>
          <p:cNvSpPr>
            <a:spLocks noGrp="1"/>
          </p:cNvSpPr>
          <p:nvPr>
            <p:ph type="body" idx="1"/>
          </p:nvPr>
        </p:nvSpPr>
        <p:spPr>
          <a:xfrm>
            <a:off x="3693459" y="2525195"/>
            <a:ext cx="4805081" cy="3574392"/>
          </a:xfrm>
        </p:spPr>
        <p:txBody>
          <a:bodyPr>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Make up on, hair done, business.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Vs.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no make up, workout sweats…LOL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New definition of ‘business casual’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Most common phrases from 2020:</a:t>
            </a:r>
            <a:r>
              <a:rPr kumimoji="0" lang="en-US"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“Can you hear me?”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sng"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and</a:t>
            </a:r>
            <a:r>
              <a:rPr kumimoji="0" lang="en-US"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the favorite, as we talk up a storm: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“You are still on mute.”</a:t>
            </a:r>
          </a:p>
        </p:txBody>
      </p:sp>
      <p:sp>
        <p:nvSpPr>
          <p:cNvPr id="5" name="Slide Number Placeholder 4">
            <a:extLst>
              <a:ext uri="{FF2B5EF4-FFF2-40B4-BE49-F238E27FC236}">
                <a16:creationId xmlns:a16="http://schemas.microsoft.com/office/drawing/2014/main" id="{00B92C11-59A4-4222-8966-7B9B5CEA6C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28991D-4BBB-4EC8-BFAE-22E8EB6417D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B00F80F-D16A-40A0-B412-6301A9686B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14155" y="2525195"/>
            <a:ext cx="2056167" cy="2655931"/>
          </a:xfrm>
          <a:prstGeom prst="rect">
            <a:avLst/>
          </a:prstGeom>
        </p:spPr>
      </p:pic>
      <p:pic>
        <p:nvPicPr>
          <p:cNvPr id="7" name="Picture 6">
            <a:extLst>
              <a:ext uri="{FF2B5EF4-FFF2-40B4-BE49-F238E27FC236}">
                <a16:creationId xmlns:a16="http://schemas.microsoft.com/office/drawing/2014/main" id="{43C43953-13DC-4F46-BAEB-546630B270E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692179" y="2474602"/>
            <a:ext cx="2253391" cy="2661832"/>
          </a:xfrm>
          <a:prstGeom prst="rect">
            <a:avLst/>
          </a:prstGeom>
        </p:spPr>
      </p:pic>
      <p:cxnSp>
        <p:nvCxnSpPr>
          <p:cNvPr id="10" name="Straight Arrow Connector 9">
            <a:extLst>
              <a:ext uri="{FF2B5EF4-FFF2-40B4-BE49-F238E27FC236}">
                <a16:creationId xmlns:a16="http://schemas.microsoft.com/office/drawing/2014/main" id="{DF9FA090-CB09-5942-A019-C21A501B4A47}"/>
              </a:ext>
            </a:extLst>
          </p:cNvPr>
          <p:cNvCxnSpPr>
            <a:cxnSpLocks/>
          </p:cNvCxnSpPr>
          <p:nvPr/>
        </p:nvCxnSpPr>
        <p:spPr>
          <a:xfrm flipH="1">
            <a:off x="2850776" y="2710929"/>
            <a:ext cx="1535873"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882F2C5-A31A-BE49-9E3A-324E15B26938}"/>
              </a:ext>
            </a:extLst>
          </p:cNvPr>
          <p:cNvCxnSpPr>
            <a:cxnSpLocks/>
          </p:cNvCxnSpPr>
          <p:nvPr/>
        </p:nvCxnSpPr>
        <p:spPr>
          <a:xfrm>
            <a:off x="7945395" y="3444241"/>
            <a:ext cx="1058754"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58246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4C8A1-FAC6-4303-A96A-04F5E64A2B10}"/>
              </a:ext>
            </a:extLst>
          </p:cNvPr>
          <p:cNvSpPr>
            <a:spLocks noGrp="1"/>
          </p:cNvSpPr>
          <p:nvPr>
            <p:ph type="title"/>
          </p:nvPr>
        </p:nvSpPr>
        <p:spPr>
          <a:xfrm>
            <a:off x="677333" y="342900"/>
            <a:ext cx="8595784" cy="1360170"/>
          </a:xfrm>
        </p:spPr>
        <p:txBody>
          <a:bodyPr/>
          <a:lstStyle/>
          <a:p>
            <a:r>
              <a:rPr lang="en-US" sz="2400" dirty="0"/>
              <a:t>“</a:t>
            </a:r>
            <a:r>
              <a:rPr lang="en-US" sz="2400" b="1" dirty="0"/>
              <a:t>Payers Gone Wild</a:t>
            </a:r>
            <a:r>
              <a:rPr lang="en-US" sz="2400" dirty="0"/>
              <a:t>” –understanding the contract, website posted policy updates, appeal language and when to just say ‘heck no”</a:t>
            </a:r>
          </a:p>
        </p:txBody>
      </p:sp>
      <p:sp>
        <p:nvSpPr>
          <p:cNvPr id="3" name="Content Placeholder 2">
            <a:extLst>
              <a:ext uri="{FF2B5EF4-FFF2-40B4-BE49-F238E27FC236}">
                <a16:creationId xmlns:a16="http://schemas.microsoft.com/office/drawing/2014/main" id="{F6D02BC0-6C42-41A9-9EEB-8AF8E88FD829}"/>
              </a:ext>
            </a:extLst>
          </p:cNvPr>
          <p:cNvSpPr>
            <a:spLocks noGrp="1"/>
          </p:cNvSpPr>
          <p:nvPr>
            <p:ph idx="1"/>
          </p:nvPr>
        </p:nvSpPr>
        <p:spPr>
          <a:xfrm>
            <a:off x="677333" y="1828801"/>
            <a:ext cx="8595784" cy="4419600"/>
          </a:xfrm>
        </p:spPr>
        <p:txBody>
          <a:bodyPr/>
          <a:lstStyle/>
          <a:p>
            <a:pPr marL="342900" indent="-342900">
              <a:buAutoNum type="arabicParenR"/>
            </a:pPr>
            <a:r>
              <a:rPr lang="en-US" sz="1800" dirty="0"/>
              <a:t>“</a:t>
            </a:r>
            <a:r>
              <a:rPr lang="en-US" sz="1800" dirty="0">
                <a:solidFill>
                  <a:srgbClr val="FF0000"/>
                </a:solidFill>
              </a:rPr>
              <a:t>All stays under 48 hrs are observation</a:t>
            </a:r>
            <a:r>
              <a:rPr lang="en-US" sz="1800" dirty="0"/>
              <a:t>.”  Where does it say that in the contract?  If not contracted, Traditional Medicare rules apply.  What to do if continues to deny all inpt until more than 48 hrs has occurred?  </a:t>
            </a:r>
          </a:p>
          <a:p>
            <a:pPr marL="342900" indent="-342900">
              <a:buAutoNum type="arabicParenR"/>
            </a:pPr>
            <a:r>
              <a:rPr lang="en-US" sz="1800" dirty="0"/>
              <a:t>“</a:t>
            </a:r>
            <a:r>
              <a:rPr lang="en-US" sz="1800" dirty="0">
                <a:solidFill>
                  <a:srgbClr val="FF0000"/>
                </a:solidFill>
              </a:rPr>
              <a:t>The patient can be treated in a lower level of care without endangering their </a:t>
            </a:r>
            <a:r>
              <a:rPr lang="en-US" sz="1800" dirty="0" err="1">
                <a:solidFill>
                  <a:srgbClr val="FF0000"/>
                </a:solidFill>
              </a:rPr>
              <a:t>health</a:t>
            </a:r>
            <a:r>
              <a:rPr lang="en-US" sz="1800" dirty="0" err="1"/>
              <a:t>.or</a:t>
            </a:r>
            <a:r>
              <a:rPr lang="en-US" sz="1800" dirty="0"/>
              <a:t> </a:t>
            </a:r>
            <a:r>
              <a:rPr lang="en-US" sz="1800" dirty="0">
                <a:solidFill>
                  <a:srgbClr val="FF0000"/>
                </a:solidFill>
              </a:rPr>
              <a:t>How long do you think they will need to be in the hospital?” </a:t>
            </a:r>
            <a:r>
              <a:rPr lang="en-US" sz="1800" dirty="0"/>
              <a:t>Wow – that is tough as which UR nurse would say that the care is different in OBS vs inpt.  But that is not the reason for inpt:  The patient’s condition met their clinical guidelines. Not LOS; met clinical guideline +++</a:t>
            </a:r>
          </a:p>
          <a:p>
            <a:pPr marL="342900" indent="-342900">
              <a:buAutoNum type="arabicParenR"/>
            </a:pPr>
            <a:r>
              <a:rPr lang="en-US" sz="1800" dirty="0">
                <a:solidFill>
                  <a:srgbClr val="FF0000"/>
                </a:solidFill>
              </a:rPr>
              <a:t>“If changes to pt status are made after d/c, the facility cannot bill anything.  Provider liability and absorb. Just like traditional Medicare.” </a:t>
            </a:r>
            <a:r>
              <a:rPr lang="en-US" sz="1800" dirty="0">
                <a:solidFill>
                  <a:schemeClr val="tx1"/>
                </a:solidFill>
              </a:rPr>
              <a:t>Nope!</a:t>
            </a:r>
            <a:endParaRPr lang="en-US" sz="1800" dirty="0">
              <a:solidFill>
                <a:srgbClr val="FF0000"/>
              </a:solidFill>
            </a:endParaRPr>
          </a:p>
          <a:p>
            <a:pPr marL="342900" indent="-342900">
              <a:buAutoNum type="arabicParenR"/>
            </a:pPr>
            <a:r>
              <a:rPr lang="en-US" sz="1800" dirty="0">
                <a:solidFill>
                  <a:srgbClr val="FF0000"/>
                </a:solidFill>
              </a:rPr>
              <a:t>“We only speak to the attending physician for P2P calls.  </a:t>
            </a:r>
            <a:r>
              <a:rPr lang="en-US" sz="1800" dirty="0">
                <a:solidFill>
                  <a:schemeClr val="tx1"/>
                </a:solidFill>
              </a:rPr>
              <a:t>CMS Form 1696</a:t>
            </a:r>
            <a:endParaRPr lang="en-US" sz="1800" dirty="0">
              <a:solidFill>
                <a:srgbClr val="FF0000"/>
              </a:solidFill>
            </a:endParaRPr>
          </a:p>
          <a:p>
            <a:pPr marL="342900" indent="-342900">
              <a:buAutoNum type="arabicParenR"/>
            </a:pPr>
            <a:r>
              <a:rPr lang="en-US" sz="1800" dirty="0">
                <a:solidFill>
                  <a:srgbClr val="FF0000"/>
                </a:solidFill>
              </a:rPr>
              <a:t>“We don’t do P2P.  Just file an appeal.”   </a:t>
            </a:r>
            <a:r>
              <a:rPr lang="en-US" sz="1800" dirty="0">
                <a:solidFill>
                  <a:schemeClr val="tx1"/>
                </a:solidFill>
              </a:rPr>
              <a:t>Contracting.</a:t>
            </a:r>
            <a:endParaRPr lang="en-US" sz="1800" dirty="0">
              <a:solidFill>
                <a:srgbClr val="FF0000"/>
              </a:solidFill>
            </a:endParaRPr>
          </a:p>
          <a:p>
            <a:pPr marL="342900" indent="-342900">
              <a:buAutoNum type="arabicParenR"/>
            </a:pPr>
            <a:r>
              <a:rPr lang="en-US" sz="1800" dirty="0">
                <a:solidFill>
                  <a:srgbClr val="FF0000"/>
                </a:solidFill>
              </a:rPr>
              <a:t>“Let’s just access pertinent parts of your EHR so you don’t have to send us records.”  </a:t>
            </a:r>
            <a:r>
              <a:rPr lang="en-US" sz="1800" i="1" dirty="0">
                <a:solidFill>
                  <a:schemeClr val="tx1"/>
                </a:solidFill>
              </a:rPr>
              <a:t>(Hint:  When is the payer making the decision? ER to inpt = decision. The longer they ‘see’, the pt can recover and then obs.)</a:t>
            </a:r>
          </a:p>
          <a:p>
            <a:pPr marL="0" indent="0">
              <a:buNone/>
            </a:pPr>
            <a:endParaRPr lang="en-US" sz="1800" dirty="0">
              <a:solidFill>
                <a:srgbClr val="FF0000"/>
              </a:solidFill>
            </a:endParaRPr>
          </a:p>
          <a:p>
            <a:pPr marL="342900" indent="-342900">
              <a:buAutoNum type="arabicParenR"/>
            </a:pPr>
            <a:endParaRPr lang="en-US" sz="1800" dirty="0">
              <a:solidFill>
                <a:srgbClr val="FF0000"/>
              </a:solidFill>
            </a:endParaRPr>
          </a:p>
        </p:txBody>
      </p:sp>
      <p:sp>
        <p:nvSpPr>
          <p:cNvPr id="4" name="Slide Number Placeholder 3">
            <a:extLst>
              <a:ext uri="{FF2B5EF4-FFF2-40B4-BE49-F238E27FC236}">
                <a16:creationId xmlns:a16="http://schemas.microsoft.com/office/drawing/2014/main" id="{9387E697-824A-47D6-AC81-2FB2611F298E}"/>
              </a:ext>
            </a:extLst>
          </p:cNvPr>
          <p:cNvSpPr>
            <a:spLocks noGrp="1"/>
          </p:cNvSpPr>
          <p:nvPr>
            <p:ph type="sldNum" sz="quarter" idx="12"/>
          </p:nvPr>
        </p:nvSpPr>
        <p:spPr/>
        <p:txBody>
          <a:bodyPr/>
          <a:lstStyle/>
          <a:p>
            <a:pPr>
              <a:defRPr/>
            </a:pPr>
            <a:fld id="{B9F70056-A77D-46BD-9BD2-CA6377E24622}" type="slidenum">
              <a:rPr lang="en-US" altLang="en-US" smtClean="0"/>
              <a:pPr>
                <a:defRPr/>
              </a:pPr>
              <a:t>20</a:t>
            </a:fld>
            <a:endParaRPr lang="en-US" altLang="en-US" dirty="0"/>
          </a:p>
        </p:txBody>
      </p:sp>
      <p:sp>
        <p:nvSpPr>
          <p:cNvPr id="5" name="Footer Placeholder 4">
            <a:extLst>
              <a:ext uri="{FF2B5EF4-FFF2-40B4-BE49-F238E27FC236}">
                <a16:creationId xmlns:a16="http://schemas.microsoft.com/office/drawing/2014/main" id="{1CF9E378-B7A9-48E7-9A51-008CBF73DE99}"/>
              </a:ext>
            </a:extLst>
          </p:cNvPr>
          <p:cNvSpPr>
            <a:spLocks noGrp="1"/>
          </p:cNvSpPr>
          <p:nvPr>
            <p:ph type="ftr" sz="quarter" idx="11"/>
          </p:nvPr>
        </p:nvSpPr>
        <p:spPr/>
        <p:txBody>
          <a:bodyPr/>
          <a:lstStyle/>
          <a:p>
            <a:pPr>
              <a:defRPr/>
            </a:pPr>
            <a:r>
              <a:rPr lang="en-US"/>
              <a:t>2021</a:t>
            </a:r>
          </a:p>
        </p:txBody>
      </p:sp>
    </p:spTree>
    <p:extLst>
      <p:ext uri="{BB962C8B-B14F-4D97-AF65-F5344CB8AC3E}">
        <p14:creationId xmlns:p14="http://schemas.microsoft.com/office/powerpoint/2010/main" val="34177009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6AC14-16D1-4CCC-BD26-639682A682CE}"/>
              </a:ext>
            </a:extLst>
          </p:cNvPr>
          <p:cNvSpPr>
            <a:spLocks noGrp="1"/>
          </p:cNvSpPr>
          <p:nvPr>
            <p:ph type="title"/>
          </p:nvPr>
        </p:nvSpPr>
        <p:spPr>
          <a:xfrm>
            <a:off x="677333" y="598170"/>
            <a:ext cx="8595784" cy="1320800"/>
          </a:xfrm>
        </p:spPr>
        <p:txBody>
          <a:bodyPr/>
          <a:lstStyle/>
          <a:p>
            <a:r>
              <a:rPr lang="en-US" dirty="0"/>
              <a:t>Patterns from payer determination letters:  Aetna (ex)</a:t>
            </a:r>
          </a:p>
        </p:txBody>
      </p:sp>
      <p:sp>
        <p:nvSpPr>
          <p:cNvPr id="3" name="Content Placeholder 2">
            <a:extLst>
              <a:ext uri="{FF2B5EF4-FFF2-40B4-BE49-F238E27FC236}">
                <a16:creationId xmlns:a16="http://schemas.microsoft.com/office/drawing/2014/main" id="{924FBD05-D6C4-4A11-92DA-C65FBAA34B06}"/>
              </a:ext>
            </a:extLst>
          </p:cNvPr>
          <p:cNvSpPr>
            <a:spLocks noGrp="1"/>
          </p:cNvSpPr>
          <p:nvPr>
            <p:ph idx="1"/>
          </p:nvPr>
        </p:nvSpPr>
        <p:spPr>
          <a:xfrm>
            <a:off x="677333" y="1394461"/>
            <a:ext cx="8595784" cy="4647566"/>
          </a:xfrm>
        </p:spPr>
        <p:txBody>
          <a:bodyPr/>
          <a:lstStyle/>
          <a:p>
            <a:pPr marL="342900" marR="0" lvl="0" indent="-342900" algn="l" defTabSz="914400" rtl="0" eaLnBrk="0" fontAlgn="base" latinLnBrk="0" hangingPunct="0">
              <a:lnSpc>
                <a:spcPct val="100000"/>
              </a:lnSpc>
              <a:spcBef>
                <a:spcPct val="20000"/>
              </a:spcBef>
              <a:spcAft>
                <a:spcPct val="0"/>
              </a:spcAft>
              <a:buClr>
                <a:srgbClr val="165788"/>
              </a:buClr>
              <a:buSzTx/>
              <a:buFont typeface="Arial" panose="020B0604020202020204" pitchFamily="34" charset="0"/>
              <a:buChar char="•"/>
              <a:tabLst/>
              <a:defRPr/>
            </a:pPr>
            <a:r>
              <a:rPr kumimoji="0" lang="en-US" sz="3200" b="0" i="0" u="none" strike="noStrike" kern="1200" cap="none" spc="0" normalizeH="0" baseline="0" noProof="0" dirty="0">
                <a:ln>
                  <a:noFill/>
                </a:ln>
                <a:solidFill>
                  <a:srgbClr val="382D24"/>
                </a:solidFill>
                <a:effectLst/>
                <a:uLnTx/>
                <a:uFillTx/>
                <a:latin typeface="Arial" pitchFamily="34" charset="0"/>
                <a:ea typeface="+mn-ea"/>
                <a:cs typeface="Arial" pitchFamily="34" charset="0"/>
              </a:rPr>
              <a:t>Aetna:  MA account.  Using clinical guidelines.  </a:t>
            </a:r>
            <a:r>
              <a:rPr kumimoji="0" lang="en-US" sz="1400" b="0" i="0" u="none" strike="noStrike" kern="1200" cap="none" spc="0" normalizeH="0" baseline="0" noProof="0" dirty="0">
                <a:ln>
                  <a:noFill/>
                </a:ln>
                <a:solidFill>
                  <a:srgbClr val="382D24"/>
                </a:solidFill>
                <a:effectLst/>
                <a:uLnTx/>
                <a:uFillTx/>
                <a:latin typeface="Arial" pitchFamily="34" charset="0"/>
                <a:ea typeface="+mn-ea"/>
                <a:cs typeface="Arial" pitchFamily="34" charset="0"/>
              </a:rPr>
              <a:t>‘We use national recognized clinical guidelines such as MCG, as well as </a:t>
            </a:r>
            <a:r>
              <a:rPr kumimoji="0" lang="en-US" sz="1400" b="1" i="1" u="none" strike="noStrike" kern="1200" cap="none" spc="0" normalizeH="0" baseline="0" noProof="0" dirty="0">
                <a:ln>
                  <a:noFill/>
                </a:ln>
                <a:solidFill>
                  <a:srgbClr val="382D24"/>
                </a:solidFill>
                <a:effectLst/>
                <a:uLnTx/>
                <a:uFillTx/>
                <a:latin typeface="Arial" pitchFamily="34" charset="0"/>
                <a:ea typeface="+mn-ea"/>
                <a:cs typeface="Arial" pitchFamily="34" charset="0"/>
              </a:rPr>
              <a:t>clinical policy bulletins to support these coverage decisions</a:t>
            </a:r>
            <a:r>
              <a:rPr kumimoji="0" lang="en-US" sz="1400" b="0" i="0" u="none" strike="noStrike" kern="1200" cap="none" spc="0" normalizeH="0" baseline="0" noProof="0" dirty="0">
                <a:ln>
                  <a:noFill/>
                </a:ln>
                <a:solidFill>
                  <a:srgbClr val="382D24"/>
                </a:solidFill>
                <a:effectLst/>
                <a:uLnTx/>
                <a:uFillTx/>
                <a:latin typeface="Arial" pitchFamily="34" charset="0"/>
                <a:ea typeface="+mn-ea"/>
                <a:cs typeface="Arial" pitchFamily="34" charset="0"/>
              </a:rPr>
              <a:t>.  Coverage has been denied for the following reasons:</a:t>
            </a:r>
          </a:p>
          <a:p>
            <a:pPr marL="342900" marR="0" lvl="0" indent="-342900" algn="l" defTabSz="914400" rtl="0" eaLnBrk="0" fontAlgn="base" latinLnBrk="0" hangingPunct="0">
              <a:lnSpc>
                <a:spcPct val="100000"/>
              </a:lnSpc>
              <a:spcBef>
                <a:spcPct val="20000"/>
              </a:spcBef>
              <a:spcAft>
                <a:spcPct val="0"/>
              </a:spcAft>
              <a:buClr>
                <a:srgbClr val="165788"/>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382D24"/>
                </a:solidFill>
                <a:effectLst/>
                <a:uLnTx/>
                <a:uFillTx/>
                <a:latin typeface="Arial" pitchFamily="34" charset="0"/>
                <a:ea typeface="+mn-ea"/>
                <a:cs typeface="Arial" pitchFamily="34" charset="0"/>
              </a:rPr>
              <a:t>We used inpt and surgical care MCG guidelines.  The requirements for coverage are: (1) active bleeding w or w/o high-risk endoscopic features; (2) hemodynamic instability; (3)severe anemia causing heart failure, cardiopulmonary symptoms and /or cognitive impairment; (4) severe liver disease or abnormal coagulation; (5) treatment intensity or monitoring that requires inpatient treatment; (6) severe thrombocytopenia; (7) inability to tolerate oral hydration; (8) previous aortic graft placement or known aortic aneurysm; or (9) documentation of significant active comorbid conditions requiring hospitalization.  The member did not meet any of these requirements.</a:t>
            </a:r>
          </a:p>
          <a:p>
            <a:pPr marL="342900" marR="0" lvl="0" indent="-342900" algn="l" defTabSz="914400" rtl="0" eaLnBrk="0" fontAlgn="base" latinLnBrk="0" hangingPunct="0">
              <a:lnSpc>
                <a:spcPct val="100000"/>
              </a:lnSpc>
              <a:spcBef>
                <a:spcPct val="20000"/>
              </a:spcBef>
              <a:spcAft>
                <a:spcPct val="0"/>
              </a:spcAft>
              <a:buClr>
                <a:srgbClr val="165788"/>
              </a:buClr>
              <a:buSzTx/>
              <a:buFont typeface="Arial" panose="020B0604020202020204" pitchFamily="34" charset="0"/>
              <a:buChar char="•"/>
              <a:tabLst/>
              <a:defRPr/>
            </a:pPr>
            <a:endParaRPr kumimoji="0" lang="en-US" sz="1400" b="0" i="0" u="none" strike="noStrike" kern="1200" cap="none" spc="0" normalizeH="0" baseline="0" noProof="0" dirty="0">
              <a:ln>
                <a:noFill/>
              </a:ln>
              <a:solidFill>
                <a:srgbClr val="382D24"/>
              </a:solidFill>
              <a:effectLst/>
              <a:uLnTx/>
              <a:uFillTx/>
              <a:latin typeface="Arial" pitchFamily="34" charset="0"/>
              <a:ea typeface="+mn-ea"/>
              <a:cs typeface="Arial" pitchFamily="34" charset="0"/>
            </a:endParaRPr>
          </a:p>
          <a:p>
            <a:pPr marL="342900" marR="0" lvl="0" indent="-342900" algn="l" defTabSz="914400" rtl="0" eaLnBrk="0" fontAlgn="base" latinLnBrk="0" hangingPunct="0">
              <a:lnSpc>
                <a:spcPct val="100000"/>
              </a:lnSpc>
              <a:spcBef>
                <a:spcPct val="20000"/>
              </a:spcBef>
              <a:spcAft>
                <a:spcPct val="0"/>
              </a:spcAft>
              <a:buClr>
                <a:srgbClr val="165788"/>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382D24"/>
                </a:solidFill>
                <a:effectLst/>
                <a:uLnTx/>
                <a:uFillTx/>
                <a:latin typeface="Arial" pitchFamily="34" charset="0"/>
                <a:ea typeface="+mn-ea"/>
                <a:cs typeface="Arial" pitchFamily="34" charset="0"/>
              </a:rPr>
              <a:t>PLUS:  Peer to peer:  </a:t>
            </a:r>
            <a:r>
              <a:rPr kumimoji="0" lang="en-US" sz="1400" b="0" i="0" u="sng" strike="noStrike" kern="1200" cap="none" spc="0" normalizeH="0" baseline="0" noProof="0" dirty="0">
                <a:ln>
                  <a:noFill/>
                </a:ln>
                <a:solidFill>
                  <a:srgbClr val="382D24"/>
                </a:solidFill>
                <a:effectLst/>
                <a:uLnTx/>
                <a:uFillTx/>
                <a:latin typeface="Arial" pitchFamily="34" charset="0"/>
                <a:ea typeface="+mn-ea"/>
                <a:cs typeface="Arial" pitchFamily="34" charset="0"/>
              </a:rPr>
              <a:t>‘It you are a treating practitioner and </a:t>
            </a:r>
            <a:r>
              <a:rPr kumimoji="0" lang="en-US" sz="1400" b="0" i="0" u="none" strike="noStrike" kern="1200" cap="none" spc="0" normalizeH="0" baseline="0" noProof="0" dirty="0">
                <a:ln>
                  <a:noFill/>
                </a:ln>
                <a:solidFill>
                  <a:srgbClr val="382D24"/>
                </a:solidFill>
                <a:effectLst/>
                <a:uLnTx/>
                <a:uFillTx/>
                <a:latin typeface="Arial" pitchFamily="34" charset="0"/>
                <a:ea typeface="+mn-ea"/>
                <a:cs typeface="Arial" pitchFamily="34" charset="0"/>
              </a:rPr>
              <a:t>you disagree with a coverage denial, you may request a peer to peer with the Medical Director who made the decision.  Follow fax:  Scheduled P2P call within 14 days to speak to Med Director.    (</a:t>
            </a:r>
            <a:r>
              <a:rPr kumimoji="0" lang="en-US" sz="1400" b="1" i="0" u="none" strike="noStrike" kern="1200" cap="none" spc="0" normalizeH="0" baseline="0" noProof="0" dirty="0">
                <a:ln>
                  <a:noFill/>
                </a:ln>
                <a:solidFill>
                  <a:srgbClr val="382D24"/>
                </a:solidFill>
                <a:effectLst/>
                <a:uLnTx/>
                <a:uFillTx/>
                <a:latin typeface="Arial" pitchFamily="34" charset="0"/>
                <a:ea typeface="+mn-ea"/>
                <a:cs typeface="Arial" pitchFamily="34" charset="0"/>
              </a:rPr>
              <a:t>DOS:  5-18    Rec </a:t>
            </a:r>
            <a:r>
              <a:rPr kumimoji="0" lang="en-US" sz="1400" b="1" i="0" u="none" strike="noStrike" kern="1200" cap="none" spc="0" normalizeH="0" baseline="0" noProof="0" dirty="0" err="1">
                <a:ln>
                  <a:noFill/>
                </a:ln>
                <a:solidFill>
                  <a:srgbClr val="382D24"/>
                </a:solidFill>
                <a:effectLst/>
                <a:uLnTx/>
                <a:uFillTx/>
                <a:latin typeface="Arial" pitchFamily="34" charset="0"/>
                <a:ea typeface="+mn-ea"/>
                <a:cs typeface="Arial" pitchFamily="34" charset="0"/>
              </a:rPr>
              <a:t>Ltr</a:t>
            </a:r>
            <a:r>
              <a:rPr kumimoji="0" lang="en-US" sz="1400" b="1" i="0" u="none" strike="noStrike" kern="1200" cap="none" spc="0" normalizeH="0" baseline="0" noProof="0" dirty="0">
                <a:ln>
                  <a:noFill/>
                </a:ln>
                <a:solidFill>
                  <a:srgbClr val="382D24"/>
                </a:solidFill>
                <a:effectLst/>
                <a:uLnTx/>
                <a:uFillTx/>
                <a:latin typeface="Arial" pitchFamily="34" charset="0"/>
                <a:ea typeface="+mn-ea"/>
                <a:cs typeface="Arial" pitchFamily="34" charset="0"/>
              </a:rPr>
              <a:t>: 5-24. 6 days)</a:t>
            </a:r>
          </a:p>
          <a:p>
            <a:pPr marL="0" marR="0" lvl="0" indent="0" algn="l" defTabSz="914400" rtl="0" eaLnBrk="0" fontAlgn="base" latinLnBrk="0" hangingPunct="0">
              <a:lnSpc>
                <a:spcPct val="100000"/>
              </a:lnSpc>
              <a:spcBef>
                <a:spcPct val="20000"/>
              </a:spcBef>
              <a:spcAft>
                <a:spcPct val="0"/>
              </a:spcAft>
              <a:buClr>
                <a:srgbClr val="165788"/>
              </a:buClr>
              <a:buSzTx/>
              <a:buFont typeface="Arial" panose="020B0604020202020204" pitchFamily="34" charset="0"/>
              <a:buNone/>
              <a:tabLst/>
              <a:defRPr/>
            </a:pPr>
            <a:endParaRPr kumimoji="0" lang="en-US" sz="1400" b="0" i="0" u="none" strike="noStrike" kern="1200" cap="none" spc="0" normalizeH="0" baseline="0" noProof="0" dirty="0">
              <a:ln>
                <a:noFill/>
              </a:ln>
              <a:solidFill>
                <a:srgbClr val="382D24"/>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100000"/>
              </a:lnSpc>
              <a:spcBef>
                <a:spcPct val="20000"/>
              </a:spcBef>
              <a:spcAft>
                <a:spcPct val="0"/>
              </a:spcAft>
              <a:buClr>
                <a:srgbClr val="165788"/>
              </a:buClr>
              <a:buSzTx/>
              <a:buFont typeface="Arial" panose="020B0604020202020204" pitchFamily="34" charset="0"/>
              <a:buNone/>
              <a:tabLst/>
              <a:defRPr/>
            </a:pPr>
            <a:r>
              <a:rPr kumimoji="0" lang="en-US" sz="14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***Change of internal request for inpt.  Develop a payer matrix to know exactly what every payer is using.  MA plans – use CMS form to create a representative for each MA pt/ internal PAs</a:t>
            </a:r>
            <a:r>
              <a:rPr kumimoji="0" lang="en-US" sz="1400" b="0" i="0" u="none" strike="noStrike" kern="1200" cap="none" spc="0" normalizeH="0" baseline="0" noProof="0" dirty="0">
                <a:ln>
                  <a:noFill/>
                </a:ln>
                <a:solidFill>
                  <a:srgbClr val="382D24"/>
                </a:solidFill>
                <a:effectLst/>
                <a:uLnTx/>
                <a:uFillTx/>
                <a:latin typeface="Arial" pitchFamily="34" charset="0"/>
                <a:ea typeface="+mn-ea"/>
                <a:cs typeface="Arial" pitchFamily="34" charset="0"/>
              </a:rPr>
              <a:t>.</a:t>
            </a:r>
            <a:endParaRPr lang="en-US" dirty="0"/>
          </a:p>
        </p:txBody>
      </p:sp>
      <p:sp>
        <p:nvSpPr>
          <p:cNvPr id="4" name="Footer Placeholder 3">
            <a:extLst>
              <a:ext uri="{FF2B5EF4-FFF2-40B4-BE49-F238E27FC236}">
                <a16:creationId xmlns:a16="http://schemas.microsoft.com/office/drawing/2014/main" id="{83511927-CC80-4691-AF61-73DDD75C8C42}"/>
              </a:ext>
            </a:extLst>
          </p:cNvPr>
          <p:cNvSpPr>
            <a:spLocks noGrp="1"/>
          </p:cNvSpPr>
          <p:nvPr>
            <p:ph type="ftr" sz="quarter" idx="11"/>
          </p:nvPr>
        </p:nvSpPr>
        <p:spPr/>
        <p:txBody>
          <a:bodyPr/>
          <a:lstStyle/>
          <a:p>
            <a:pPr>
              <a:defRPr/>
            </a:pPr>
            <a:r>
              <a:rPr lang="en-US"/>
              <a:t>2021</a:t>
            </a:r>
          </a:p>
        </p:txBody>
      </p:sp>
      <p:sp>
        <p:nvSpPr>
          <p:cNvPr id="5" name="Slide Number Placeholder 4">
            <a:extLst>
              <a:ext uri="{FF2B5EF4-FFF2-40B4-BE49-F238E27FC236}">
                <a16:creationId xmlns:a16="http://schemas.microsoft.com/office/drawing/2014/main" id="{8991A9BD-AED4-4DED-8938-EB483A08DE93}"/>
              </a:ext>
            </a:extLst>
          </p:cNvPr>
          <p:cNvSpPr>
            <a:spLocks noGrp="1"/>
          </p:cNvSpPr>
          <p:nvPr>
            <p:ph type="sldNum" sz="quarter" idx="12"/>
          </p:nvPr>
        </p:nvSpPr>
        <p:spPr/>
        <p:txBody>
          <a:bodyPr/>
          <a:lstStyle/>
          <a:p>
            <a:pPr>
              <a:defRPr/>
            </a:pPr>
            <a:fld id="{B9F70056-A77D-46BD-9BD2-CA6377E24622}" type="slidenum">
              <a:rPr lang="en-US" altLang="en-US" smtClean="0"/>
              <a:pPr>
                <a:defRPr/>
              </a:pPr>
              <a:t>21</a:t>
            </a:fld>
            <a:endParaRPr lang="en-US" altLang="en-US" dirty="0"/>
          </a:p>
        </p:txBody>
      </p:sp>
    </p:spTree>
    <p:extLst>
      <p:ext uri="{BB962C8B-B14F-4D97-AF65-F5344CB8AC3E}">
        <p14:creationId xmlns:p14="http://schemas.microsoft.com/office/powerpoint/2010/main" val="21023770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E5986-8BD3-4A4A-9F18-8B2707FF2445}"/>
              </a:ext>
            </a:extLst>
          </p:cNvPr>
          <p:cNvSpPr>
            <a:spLocks noGrp="1"/>
          </p:cNvSpPr>
          <p:nvPr>
            <p:ph type="title"/>
          </p:nvPr>
        </p:nvSpPr>
        <p:spPr>
          <a:xfrm>
            <a:off x="677333" y="194310"/>
            <a:ext cx="8595784" cy="1736090"/>
          </a:xfrm>
        </p:spPr>
        <p:txBody>
          <a:bodyPr/>
          <a:lstStyle/>
          <a:p>
            <a:r>
              <a:rPr lang="en-US" dirty="0"/>
              <a:t>Is patient still inhouse?  (ex)</a:t>
            </a:r>
            <a:br>
              <a:rPr lang="en-US" dirty="0"/>
            </a:br>
            <a:endParaRPr lang="en-US" dirty="0"/>
          </a:p>
        </p:txBody>
      </p:sp>
      <p:sp>
        <p:nvSpPr>
          <p:cNvPr id="3" name="Content Placeholder 2">
            <a:extLst>
              <a:ext uri="{FF2B5EF4-FFF2-40B4-BE49-F238E27FC236}">
                <a16:creationId xmlns:a16="http://schemas.microsoft.com/office/drawing/2014/main" id="{25472332-AAE2-4556-AE27-94E41B427A48}"/>
              </a:ext>
            </a:extLst>
          </p:cNvPr>
          <p:cNvSpPr>
            <a:spLocks noGrp="1"/>
          </p:cNvSpPr>
          <p:nvPr>
            <p:ph idx="1"/>
          </p:nvPr>
        </p:nvSpPr>
        <p:spPr>
          <a:xfrm>
            <a:off x="677333" y="868681"/>
            <a:ext cx="8595784" cy="5173346"/>
          </a:xfrm>
        </p:spPr>
        <p:txBody>
          <a:bodyPr/>
          <a:lstStyle/>
          <a:p>
            <a:pPr marL="342900" marR="0" lvl="0" indent="-342900" algn="l" defTabSz="914400" rtl="0" eaLnBrk="0" fontAlgn="base" latinLnBrk="0" hangingPunct="0">
              <a:lnSpc>
                <a:spcPct val="100000"/>
              </a:lnSpc>
              <a:spcBef>
                <a:spcPct val="20000"/>
              </a:spcBef>
              <a:spcAft>
                <a:spcPct val="0"/>
              </a:spcAft>
              <a:buClr>
                <a:srgbClr val="165788"/>
              </a:buClr>
              <a:buSzTx/>
              <a:buFont typeface="Arial" panose="020B0604020202020204" pitchFamily="34" charset="0"/>
              <a:buChar char="•"/>
              <a:tabLst/>
              <a:defRPr/>
            </a:pPr>
            <a:r>
              <a:rPr kumimoji="0" lang="en-US" sz="3200" b="0" i="0" u="none" strike="noStrike" kern="1200" cap="none" spc="0" normalizeH="0" baseline="0" noProof="0" dirty="0">
                <a:ln>
                  <a:noFill/>
                </a:ln>
                <a:solidFill>
                  <a:srgbClr val="382D24"/>
                </a:solidFill>
                <a:effectLst/>
                <a:uLnTx/>
                <a:uFillTx/>
                <a:latin typeface="Arial" pitchFamily="34" charset="0"/>
                <a:ea typeface="+mn-ea"/>
                <a:cs typeface="Arial" pitchFamily="34" charset="0"/>
              </a:rPr>
              <a:t>United. MA plan.  </a:t>
            </a:r>
            <a:r>
              <a:rPr kumimoji="0" lang="en-US" sz="1800" b="0" i="0" u="none" strike="noStrike" kern="1200" cap="none" spc="0" normalizeH="0" baseline="0" noProof="0" dirty="0">
                <a:ln>
                  <a:noFill/>
                </a:ln>
                <a:solidFill>
                  <a:srgbClr val="382D24"/>
                </a:solidFill>
                <a:effectLst/>
                <a:uLnTx/>
                <a:uFillTx/>
                <a:latin typeface="Arial" pitchFamily="34" charset="0"/>
                <a:ea typeface="+mn-ea"/>
                <a:cs typeface="Arial" pitchFamily="34" charset="0"/>
              </a:rPr>
              <a:t>Level of care determination/while in house. Note: Moved from MCG to IQ, May 2021.  Bought Optum who owns IQ.</a:t>
            </a:r>
          </a:p>
          <a:p>
            <a:pPr marL="342900" marR="0" lvl="0" indent="-342900" algn="l" defTabSz="914400" rtl="0" eaLnBrk="0" fontAlgn="base" latinLnBrk="0" hangingPunct="0">
              <a:lnSpc>
                <a:spcPct val="100000"/>
              </a:lnSpc>
              <a:spcBef>
                <a:spcPct val="20000"/>
              </a:spcBef>
              <a:spcAft>
                <a:spcPct val="0"/>
              </a:spcAft>
              <a:buClr>
                <a:srgbClr val="165788"/>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382D24"/>
                </a:solidFill>
                <a:effectLst/>
                <a:uLnTx/>
                <a:uFillTx/>
                <a:latin typeface="Arial" pitchFamily="34" charset="0"/>
                <a:ea typeface="+mn-ea"/>
                <a:cs typeface="Arial" pitchFamily="34" charset="0"/>
              </a:rPr>
              <a:t>“</a:t>
            </a:r>
            <a:r>
              <a:rPr kumimoji="0" lang="en-US" sz="1400" b="0" i="0" u="none" strike="noStrike" kern="1200" cap="none" spc="0" normalizeH="0" baseline="0" noProof="0" dirty="0">
                <a:ln>
                  <a:noFill/>
                </a:ln>
                <a:solidFill>
                  <a:srgbClr val="382D24"/>
                </a:solidFill>
                <a:effectLst/>
                <a:uLnTx/>
                <a:uFillTx/>
                <a:latin typeface="Arial" pitchFamily="34" charset="0"/>
                <a:ea typeface="+mn-ea"/>
                <a:cs typeface="Arial" pitchFamily="34" charset="0"/>
              </a:rPr>
              <a:t>Not met?  My determination is based </a:t>
            </a:r>
            <a:r>
              <a:rPr kumimoji="0" lang="en-US" sz="14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on the health plans and </a:t>
            </a:r>
            <a:r>
              <a:rPr kumimoji="0" lang="en-US" sz="1400" b="0" i="1" u="none" strike="noStrike" kern="1200" cap="none" spc="0" normalizeH="0" baseline="0" noProof="0" dirty="0">
                <a:ln>
                  <a:noFill/>
                </a:ln>
                <a:solidFill>
                  <a:srgbClr val="FF0000"/>
                </a:solidFill>
                <a:effectLst/>
                <a:uLnTx/>
                <a:uFillTx/>
                <a:latin typeface="Arial" pitchFamily="34" charset="0"/>
                <a:ea typeface="+mn-ea"/>
                <a:cs typeface="Arial" pitchFamily="34" charset="0"/>
              </a:rPr>
              <a:t>Medicare criteria </a:t>
            </a:r>
            <a:r>
              <a:rPr kumimoji="0" lang="en-US" sz="1400" b="0" i="0" u="none" strike="noStrike" kern="1200" cap="none" spc="0" normalizeH="0" baseline="0" noProof="0" dirty="0">
                <a:ln>
                  <a:noFill/>
                </a:ln>
                <a:solidFill>
                  <a:srgbClr val="382D24"/>
                </a:solidFill>
                <a:effectLst/>
                <a:uLnTx/>
                <a:uFillTx/>
                <a:latin typeface="Arial" pitchFamily="34" charset="0"/>
                <a:ea typeface="+mn-ea"/>
                <a:cs typeface="Arial" pitchFamily="34" charset="0"/>
              </a:rPr>
              <a:t>that says a member </a:t>
            </a:r>
            <a:r>
              <a:rPr kumimoji="0" lang="en-US" sz="1400" b="0" i="1" u="none" strike="noStrike" kern="1200" cap="none" spc="0" normalizeH="0" baseline="0" noProof="0" dirty="0">
                <a:ln>
                  <a:noFill/>
                </a:ln>
                <a:solidFill>
                  <a:srgbClr val="382D24"/>
                </a:solidFill>
                <a:effectLst/>
                <a:uLnTx/>
                <a:uFillTx/>
                <a:latin typeface="Arial" pitchFamily="34" charset="0"/>
                <a:ea typeface="+mn-ea"/>
                <a:cs typeface="Arial" pitchFamily="34" charset="0"/>
              </a:rPr>
              <a:t>must show signs and/or symptoms severe enough to need services that can only be provided safely and effectively on an inpt basis.   (Major subjective! )</a:t>
            </a:r>
          </a:p>
          <a:p>
            <a:pPr marL="342900" marR="0" lvl="0" indent="-342900" algn="l" defTabSz="914400" rtl="0" eaLnBrk="0" fontAlgn="base" latinLnBrk="0" hangingPunct="0">
              <a:lnSpc>
                <a:spcPct val="100000"/>
              </a:lnSpc>
              <a:spcBef>
                <a:spcPct val="20000"/>
              </a:spcBef>
              <a:spcAft>
                <a:spcPct val="0"/>
              </a:spcAft>
              <a:buClr>
                <a:srgbClr val="165788"/>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382D24"/>
                </a:solidFill>
                <a:effectLst/>
                <a:uLnTx/>
                <a:uFillTx/>
                <a:latin typeface="Arial" pitchFamily="34" charset="0"/>
                <a:ea typeface="+mn-ea"/>
                <a:cs typeface="Arial" pitchFamily="34" charset="0"/>
              </a:rPr>
              <a:t>Based on my review, these criteria haven’t been met.  My rationale: this pt was admitted on 4-7-21 with sepsis unspecified organism.  We reviewed the medical information made available to use, as well as the health plan criteria for admission to the hospital, and have determined that this does stay does not meet inpt admission.  </a:t>
            </a:r>
          </a:p>
          <a:p>
            <a:pPr marL="342900" marR="0" lvl="0" indent="-342900" algn="l" defTabSz="914400" rtl="0" eaLnBrk="0" fontAlgn="base" latinLnBrk="0" hangingPunct="0">
              <a:lnSpc>
                <a:spcPct val="100000"/>
              </a:lnSpc>
              <a:spcBef>
                <a:spcPct val="20000"/>
              </a:spcBef>
              <a:spcAft>
                <a:spcPct val="0"/>
              </a:spcAft>
              <a:buClr>
                <a:srgbClr val="165788"/>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382D24"/>
                </a:solidFill>
                <a:effectLst/>
                <a:uLnTx/>
                <a:uFillTx/>
                <a:latin typeface="Arial" pitchFamily="34" charset="0"/>
                <a:ea typeface="+mn-ea"/>
                <a:cs typeface="Arial" pitchFamily="34" charset="0"/>
              </a:rPr>
              <a:t>The reason is there was no hemodynamic instability. Hypoxemia, altered mental status, bacteremia, parenteral antimicrobial regimen that must be implemented on an inpt basis.  Consequently, acute inpt hospital admission is not covered.”  (IQ guidelines + UHC)</a:t>
            </a:r>
          </a:p>
          <a:p>
            <a:pPr marL="342900" marR="0" lvl="0" indent="-342900" algn="l" defTabSz="914400" rtl="0" eaLnBrk="0" fontAlgn="base" latinLnBrk="0" hangingPunct="0">
              <a:lnSpc>
                <a:spcPct val="100000"/>
              </a:lnSpc>
              <a:spcBef>
                <a:spcPct val="20000"/>
              </a:spcBef>
              <a:spcAft>
                <a:spcPct val="0"/>
              </a:spcAft>
              <a:buClr>
                <a:srgbClr val="165788"/>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382D24"/>
                </a:solidFill>
                <a:effectLst/>
                <a:uLnTx/>
                <a:uFillTx/>
                <a:latin typeface="Arial" pitchFamily="34" charset="0"/>
                <a:ea typeface="+mn-ea"/>
                <a:cs typeface="Arial" pitchFamily="34" charset="0"/>
              </a:rPr>
              <a:t>What to do if disagree?   You can request a P2P review.  Send secure email or call #.</a:t>
            </a:r>
          </a:p>
          <a:p>
            <a:pPr marL="342900" marR="0" lvl="0" indent="-342900" algn="l" defTabSz="914400" rtl="0" eaLnBrk="0" fontAlgn="base" latinLnBrk="0" hangingPunct="0">
              <a:lnSpc>
                <a:spcPct val="100000"/>
              </a:lnSpc>
              <a:spcBef>
                <a:spcPct val="20000"/>
              </a:spcBef>
              <a:spcAft>
                <a:spcPct val="0"/>
              </a:spcAft>
              <a:buClr>
                <a:srgbClr val="165788"/>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382D24"/>
                </a:solidFill>
                <a:effectLst/>
                <a:uLnTx/>
                <a:uFillTx/>
                <a:latin typeface="Arial" pitchFamily="34" charset="0"/>
                <a:ea typeface="+mn-ea"/>
                <a:cs typeface="Arial" pitchFamily="34" charset="0"/>
              </a:rPr>
              <a:t>Can a claim be submitted for this claim?  If you submit an inpt claim, it will automatically be denied.  You will received reconsideration process on your remittance.   </a:t>
            </a:r>
            <a:r>
              <a:rPr kumimoji="0" lang="en-US" sz="1400" b="1" i="0" u="none" strike="noStrike" kern="1200" cap="none" spc="0" normalizeH="0" baseline="0" noProof="0" dirty="0">
                <a:ln>
                  <a:noFill/>
                </a:ln>
                <a:solidFill>
                  <a:srgbClr val="382D24"/>
                </a:solidFill>
                <a:effectLst/>
                <a:uLnTx/>
                <a:uFillTx/>
                <a:latin typeface="Arial" pitchFamily="34" charset="0"/>
                <a:ea typeface="+mn-ea"/>
                <a:cs typeface="Arial" pitchFamily="34" charset="0"/>
              </a:rPr>
              <a:t>DOS: 4-17  </a:t>
            </a:r>
            <a:r>
              <a:rPr kumimoji="0" lang="en-US" sz="1400" b="1" i="0" u="none" strike="noStrike" kern="1200" cap="none" spc="0" normalizeH="0" baseline="0" noProof="0" dirty="0" err="1">
                <a:ln>
                  <a:noFill/>
                </a:ln>
                <a:solidFill>
                  <a:srgbClr val="382D24"/>
                </a:solidFill>
                <a:effectLst/>
                <a:uLnTx/>
                <a:uFillTx/>
                <a:latin typeface="Arial" pitchFamily="34" charset="0"/>
                <a:ea typeface="+mn-ea"/>
                <a:cs typeface="Arial" pitchFamily="34" charset="0"/>
              </a:rPr>
              <a:t>Ltr</a:t>
            </a:r>
            <a:r>
              <a:rPr kumimoji="0" lang="en-US" sz="1400" b="1" i="0" u="none" strike="noStrike" kern="1200" cap="none" spc="0" normalizeH="0" baseline="0" noProof="0" dirty="0">
                <a:ln>
                  <a:noFill/>
                </a:ln>
                <a:solidFill>
                  <a:srgbClr val="382D24"/>
                </a:solidFill>
                <a:effectLst/>
                <a:uLnTx/>
                <a:uFillTx/>
                <a:latin typeface="Arial" pitchFamily="34" charset="0"/>
                <a:ea typeface="+mn-ea"/>
                <a:cs typeface="Arial" pitchFamily="34" charset="0"/>
              </a:rPr>
              <a:t> </a:t>
            </a:r>
            <a:r>
              <a:rPr kumimoji="0" lang="en-US" sz="1400" b="1" i="0" u="none" strike="noStrike" kern="1200" cap="none" spc="0" normalizeH="0" baseline="0" noProof="0" dirty="0" err="1">
                <a:ln>
                  <a:noFill/>
                </a:ln>
                <a:solidFill>
                  <a:srgbClr val="382D24"/>
                </a:solidFill>
                <a:effectLst/>
                <a:uLnTx/>
                <a:uFillTx/>
                <a:latin typeface="Arial" pitchFamily="34" charset="0"/>
                <a:ea typeface="+mn-ea"/>
                <a:cs typeface="Arial" pitchFamily="34" charset="0"/>
              </a:rPr>
              <a:t>Rcd</a:t>
            </a:r>
            <a:r>
              <a:rPr kumimoji="0" lang="en-US" sz="1400" b="1" i="0" u="none" strike="noStrike" kern="1200" cap="none" spc="0" normalizeH="0" baseline="0" noProof="0" dirty="0">
                <a:ln>
                  <a:noFill/>
                </a:ln>
                <a:solidFill>
                  <a:srgbClr val="382D24"/>
                </a:solidFill>
                <a:effectLst/>
                <a:uLnTx/>
                <a:uFillTx/>
                <a:latin typeface="Arial" pitchFamily="34" charset="0"/>
                <a:ea typeface="+mn-ea"/>
                <a:cs typeface="Arial" pitchFamily="34" charset="0"/>
              </a:rPr>
              <a:t>: 4-21</a:t>
            </a:r>
          </a:p>
          <a:p>
            <a:pPr marL="0" marR="0" lvl="0" indent="0" algn="l" defTabSz="914400" rtl="0" eaLnBrk="0" fontAlgn="base" latinLnBrk="0" hangingPunct="0">
              <a:lnSpc>
                <a:spcPct val="100000"/>
              </a:lnSpc>
              <a:spcBef>
                <a:spcPct val="20000"/>
              </a:spcBef>
              <a:spcAft>
                <a:spcPct val="0"/>
              </a:spcAft>
              <a:buClr>
                <a:srgbClr val="165788"/>
              </a:buClr>
              <a:buSzTx/>
              <a:buFont typeface="Arial" panose="020B0604020202020204" pitchFamily="34" charset="0"/>
              <a:buNone/>
              <a:tabLst/>
              <a:defRPr/>
            </a:pPr>
            <a:r>
              <a:rPr kumimoji="0" lang="en-US" sz="1400" b="0" i="0" u="none" strike="noStrike" kern="1200" cap="none" spc="0" normalizeH="0" baseline="0" noProof="0" dirty="0">
                <a:ln>
                  <a:noFill/>
                </a:ln>
                <a:solidFill>
                  <a:srgbClr val="382D24"/>
                </a:solidFill>
                <a:effectLst/>
                <a:uLnTx/>
                <a:uFillTx/>
                <a:latin typeface="Arial" pitchFamily="34" charset="0"/>
                <a:ea typeface="+mn-ea"/>
                <a:cs typeface="Arial" pitchFamily="34" charset="0"/>
              </a:rPr>
              <a:t>	</a:t>
            </a:r>
            <a:r>
              <a:rPr kumimoji="0" lang="en-US" sz="14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You can still submit an outpt claim for all medically necessary services.  Look to Medicare Claims Processing Manual, 100-04, Chapter 1, Section 50.3.2.   (Condition code 44/TM)</a:t>
            </a:r>
          </a:p>
          <a:p>
            <a:pPr marL="0" marR="0" lvl="0" indent="0" algn="l" defTabSz="914400" rtl="0" eaLnBrk="0" fontAlgn="base" latinLnBrk="0" hangingPunct="0">
              <a:lnSpc>
                <a:spcPct val="100000"/>
              </a:lnSpc>
              <a:spcBef>
                <a:spcPct val="20000"/>
              </a:spcBef>
              <a:spcAft>
                <a:spcPct val="0"/>
              </a:spcAft>
              <a:buClr>
                <a:srgbClr val="165788"/>
              </a:buClr>
              <a:buSzTx/>
              <a:buFont typeface="Arial" panose="020B0604020202020204" pitchFamily="34" charset="0"/>
              <a:buNone/>
              <a:tabLst/>
              <a:defRPr/>
            </a:pPr>
            <a:endParaRPr kumimoji="0" lang="en-US" sz="1400" b="0"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100000"/>
              </a:lnSpc>
              <a:spcBef>
                <a:spcPct val="20000"/>
              </a:spcBef>
              <a:spcAft>
                <a:spcPct val="0"/>
              </a:spcAft>
              <a:buClr>
                <a:srgbClr val="165788"/>
              </a:buClr>
              <a:buSzTx/>
              <a:buFont typeface="Arial" panose="020B0604020202020204" pitchFamily="34" charset="0"/>
              <a:buNone/>
              <a:tabLst/>
              <a:defRPr/>
            </a:pPr>
            <a:r>
              <a:rPr kumimoji="0" lang="en-US" sz="14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WOW!  UHC is using their own criteria, </a:t>
            </a:r>
            <a:r>
              <a:rPr kumimoji="0" lang="en-US" sz="14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not the 2 MN rule</a:t>
            </a:r>
            <a:r>
              <a:rPr kumimoji="0" lang="en-US" sz="14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 requiring hospitals to submit for review and then requiring the hospital to follow Traditional Guidelines/CC 44 when denying. WOW!  NO WAY!</a:t>
            </a:r>
          </a:p>
          <a:p>
            <a:endParaRPr lang="en-US" dirty="0"/>
          </a:p>
        </p:txBody>
      </p:sp>
      <p:sp>
        <p:nvSpPr>
          <p:cNvPr id="4" name="Footer Placeholder 3">
            <a:extLst>
              <a:ext uri="{FF2B5EF4-FFF2-40B4-BE49-F238E27FC236}">
                <a16:creationId xmlns:a16="http://schemas.microsoft.com/office/drawing/2014/main" id="{AA6B16BF-FF5E-498C-A4E8-FA5F8CCFE5C8}"/>
              </a:ext>
            </a:extLst>
          </p:cNvPr>
          <p:cNvSpPr>
            <a:spLocks noGrp="1"/>
          </p:cNvSpPr>
          <p:nvPr>
            <p:ph type="ftr" sz="quarter" idx="11"/>
          </p:nvPr>
        </p:nvSpPr>
        <p:spPr/>
        <p:txBody>
          <a:bodyPr/>
          <a:lstStyle/>
          <a:p>
            <a:pPr>
              <a:defRPr/>
            </a:pPr>
            <a:r>
              <a:rPr lang="en-US"/>
              <a:t>2021</a:t>
            </a:r>
          </a:p>
        </p:txBody>
      </p:sp>
      <p:sp>
        <p:nvSpPr>
          <p:cNvPr id="5" name="Slide Number Placeholder 4">
            <a:extLst>
              <a:ext uri="{FF2B5EF4-FFF2-40B4-BE49-F238E27FC236}">
                <a16:creationId xmlns:a16="http://schemas.microsoft.com/office/drawing/2014/main" id="{6D8A4AB8-1261-4ECF-8B3C-7CE4304A6062}"/>
              </a:ext>
            </a:extLst>
          </p:cNvPr>
          <p:cNvSpPr>
            <a:spLocks noGrp="1"/>
          </p:cNvSpPr>
          <p:nvPr>
            <p:ph type="sldNum" sz="quarter" idx="12"/>
          </p:nvPr>
        </p:nvSpPr>
        <p:spPr/>
        <p:txBody>
          <a:bodyPr/>
          <a:lstStyle/>
          <a:p>
            <a:pPr>
              <a:defRPr/>
            </a:pPr>
            <a:fld id="{B9F70056-A77D-46BD-9BD2-CA6377E24622}" type="slidenum">
              <a:rPr lang="en-US" altLang="en-US" smtClean="0"/>
              <a:pPr>
                <a:defRPr/>
              </a:pPr>
              <a:t>22</a:t>
            </a:fld>
            <a:endParaRPr lang="en-US" altLang="en-US" dirty="0"/>
          </a:p>
        </p:txBody>
      </p:sp>
    </p:spTree>
    <p:extLst>
      <p:ext uri="{BB962C8B-B14F-4D97-AF65-F5344CB8AC3E}">
        <p14:creationId xmlns:p14="http://schemas.microsoft.com/office/powerpoint/2010/main" val="26489049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20C07-5135-4D17-8E94-7A21AF3634C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3AAF746-585B-4296-8E1D-41BC0956EF79}"/>
              </a:ext>
            </a:extLst>
          </p:cNvPr>
          <p:cNvSpPr>
            <a:spLocks noGrp="1"/>
          </p:cNvSpPr>
          <p:nvPr>
            <p:ph idx="1"/>
          </p:nvPr>
        </p:nvSpPr>
        <p:spPr>
          <a:xfrm>
            <a:off x="677333" y="788671"/>
            <a:ext cx="8595784" cy="5253356"/>
          </a:xfrm>
        </p:spPr>
        <p:txBody>
          <a:bodyPr/>
          <a:lstStyle/>
          <a:p>
            <a:pPr marL="342900" marR="0" lvl="0" indent="-342900" algn="l" defTabSz="914400" rtl="0" eaLnBrk="0" fontAlgn="base" latinLnBrk="0" hangingPunct="0">
              <a:lnSpc>
                <a:spcPct val="100000"/>
              </a:lnSpc>
              <a:spcBef>
                <a:spcPct val="20000"/>
              </a:spcBef>
              <a:spcAft>
                <a:spcPct val="0"/>
              </a:spcAft>
              <a:buClr>
                <a:srgbClr val="165788"/>
              </a:buClr>
              <a:buSzTx/>
              <a:buFont typeface="Arial" panose="020B0604020202020204" pitchFamily="34" charset="0"/>
              <a:buChar char="•"/>
              <a:tabLst/>
              <a:defRPr/>
            </a:pPr>
            <a:r>
              <a:rPr kumimoji="0" lang="en-US" sz="3200" b="0" i="0" u="none" strike="noStrike" kern="1200" cap="none" spc="0" normalizeH="0" baseline="0" noProof="0" dirty="0">
                <a:ln>
                  <a:noFill/>
                </a:ln>
                <a:solidFill>
                  <a:srgbClr val="382D24"/>
                </a:solidFill>
                <a:effectLst/>
                <a:uLnTx/>
                <a:uFillTx/>
                <a:latin typeface="Arial" pitchFamily="34" charset="0"/>
                <a:ea typeface="+mn-ea"/>
                <a:cs typeface="Arial" pitchFamily="34" charset="0"/>
              </a:rPr>
              <a:t>HUMANA: </a:t>
            </a:r>
            <a:r>
              <a:rPr kumimoji="0" lang="en-US" sz="2000" b="0" i="0" u="none" strike="noStrike" kern="1200" cap="none" spc="0" normalizeH="0" baseline="0" noProof="0" dirty="0">
                <a:ln>
                  <a:noFill/>
                </a:ln>
                <a:solidFill>
                  <a:srgbClr val="382D24"/>
                </a:solidFill>
                <a:effectLst/>
                <a:uLnTx/>
                <a:uFillTx/>
                <a:latin typeface="Arial" pitchFamily="34" charset="0"/>
                <a:ea typeface="+mn-ea"/>
                <a:cs typeface="Arial" pitchFamily="34" charset="0"/>
              </a:rPr>
              <a:t>what guidelines are they using? Letter was written to the pt, copied to the hospital  (DOS 4-4; letter </a:t>
            </a:r>
            <a:r>
              <a:rPr kumimoji="0" lang="en-US" sz="2000" b="0" i="0" u="none" strike="noStrike" kern="1200" cap="none" spc="0" normalizeH="0" baseline="0" noProof="0" dirty="0" err="1">
                <a:ln>
                  <a:noFill/>
                </a:ln>
                <a:solidFill>
                  <a:srgbClr val="382D24"/>
                </a:solidFill>
                <a:effectLst/>
                <a:uLnTx/>
                <a:uFillTx/>
                <a:latin typeface="Arial" pitchFamily="34" charset="0"/>
                <a:ea typeface="+mn-ea"/>
                <a:cs typeface="Arial" pitchFamily="34" charset="0"/>
              </a:rPr>
              <a:t>recd</a:t>
            </a:r>
            <a:r>
              <a:rPr kumimoji="0" lang="en-US" sz="2000" b="0" i="0" u="none" strike="noStrike" kern="1200" cap="none" spc="0" normalizeH="0" baseline="0" noProof="0" dirty="0">
                <a:ln>
                  <a:noFill/>
                </a:ln>
                <a:solidFill>
                  <a:srgbClr val="382D24"/>
                </a:solidFill>
                <a:effectLst/>
                <a:uLnTx/>
                <a:uFillTx/>
                <a:latin typeface="Arial" pitchFamily="34" charset="0"/>
                <a:ea typeface="+mn-ea"/>
                <a:cs typeface="Arial" pitchFamily="34" charset="0"/>
              </a:rPr>
              <a:t> 4-8.  4 days)</a:t>
            </a:r>
          </a:p>
          <a:p>
            <a:pPr marL="342900" marR="0" lvl="0" indent="-342900" algn="l" defTabSz="914400" rtl="0" eaLnBrk="0" fontAlgn="base" latinLnBrk="0" hangingPunct="0">
              <a:lnSpc>
                <a:spcPct val="100000"/>
              </a:lnSpc>
              <a:spcBef>
                <a:spcPct val="20000"/>
              </a:spcBef>
              <a:spcAft>
                <a:spcPct val="0"/>
              </a:spcAft>
              <a:buClr>
                <a:srgbClr val="165788"/>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382D24"/>
              </a:solidFill>
              <a:effectLst/>
              <a:uLnTx/>
              <a:uFillTx/>
              <a:latin typeface="Arial" pitchFamily="34" charset="0"/>
              <a:ea typeface="+mn-ea"/>
              <a:cs typeface="Arial" pitchFamily="34" charset="0"/>
            </a:endParaRPr>
          </a:p>
          <a:p>
            <a:pPr marL="342900" marR="0" lvl="0" indent="-342900" algn="l" defTabSz="914400" rtl="0" eaLnBrk="0" fontAlgn="base" latinLnBrk="0" hangingPunct="0">
              <a:lnSpc>
                <a:spcPct val="100000"/>
              </a:lnSpc>
              <a:spcBef>
                <a:spcPct val="20000"/>
              </a:spcBef>
              <a:spcAft>
                <a:spcPct val="0"/>
              </a:spcAft>
              <a:buClr>
                <a:srgbClr val="165788"/>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382D24"/>
                </a:solidFill>
                <a:effectLst/>
                <a:uLnTx/>
                <a:uFillTx/>
                <a:latin typeface="Arial" pitchFamily="34" charset="0"/>
                <a:ea typeface="+mn-ea"/>
                <a:cs typeface="Arial" pitchFamily="34" charset="0"/>
              </a:rPr>
              <a:t>‘</a:t>
            </a:r>
            <a:r>
              <a:rPr kumimoji="0" lang="en-US" sz="1400" b="1" i="1" u="none" strike="noStrike" kern="1200" cap="none" spc="0" normalizeH="0" baseline="0" noProof="0" dirty="0">
                <a:ln>
                  <a:noFill/>
                </a:ln>
                <a:solidFill>
                  <a:srgbClr val="382D24"/>
                </a:solidFill>
                <a:effectLst/>
                <a:uLnTx/>
                <a:uFillTx/>
                <a:latin typeface="Arial" pitchFamily="34" charset="0"/>
                <a:ea typeface="+mn-ea"/>
                <a:cs typeface="Arial" pitchFamily="34" charset="0"/>
              </a:rPr>
              <a:t>Based on Medicare guidelines, the services your provider is requesting do not meet the requirements for approval</a:t>
            </a:r>
            <a:r>
              <a:rPr kumimoji="0" lang="en-US" sz="1400" b="0" i="0" u="none" strike="noStrike" kern="1200" cap="none" spc="0" normalizeH="0" baseline="0" noProof="0" dirty="0">
                <a:ln>
                  <a:noFill/>
                </a:ln>
                <a:solidFill>
                  <a:srgbClr val="382D24"/>
                </a:solidFill>
                <a:effectLst/>
                <a:uLnTx/>
                <a:uFillTx/>
                <a:latin typeface="Arial" pitchFamily="34" charset="0"/>
                <a:ea typeface="+mn-ea"/>
                <a:cs typeface="Arial" pitchFamily="34" charset="0"/>
              </a:rPr>
              <a:t>.  We reviewed your records and they show you were admitted to the hospital with stroke-like problems that went away quickly.  You got blood tests.  You had special pictures of your brain and heart taken. You got extra fluids and medicine by mouth.</a:t>
            </a:r>
          </a:p>
          <a:p>
            <a:pPr marL="342900" marR="0" lvl="0" indent="-342900" algn="l" defTabSz="914400" rtl="0" eaLnBrk="0" fontAlgn="base" latinLnBrk="0" hangingPunct="0">
              <a:lnSpc>
                <a:spcPct val="100000"/>
              </a:lnSpc>
              <a:spcBef>
                <a:spcPct val="20000"/>
              </a:spcBef>
              <a:spcAft>
                <a:spcPct val="0"/>
              </a:spcAft>
              <a:buClr>
                <a:srgbClr val="165788"/>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382D24"/>
                </a:solidFill>
                <a:effectLst/>
                <a:uLnTx/>
                <a:uFillTx/>
                <a:latin typeface="Arial" pitchFamily="34" charset="0"/>
                <a:ea typeface="+mn-ea"/>
                <a:cs typeface="Arial" pitchFamily="34" charset="0"/>
              </a:rPr>
              <a:t>In order for the requested services to be an inpt, you would have to have:</a:t>
            </a:r>
          </a:p>
          <a:p>
            <a:pPr marL="742950" marR="0" lvl="1" indent="-285750" algn="l" defTabSz="914400" rtl="0" eaLnBrk="0" fontAlgn="base" latinLnBrk="0" hangingPunct="0">
              <a:lnSpc>
                <a:spcPct val="100000"/>
              </a:lnSpc>
              <a:spcBef>
                <a:spcPct val="20000"/>
              </a:spcBef>
              <a:spcAft>
                <a:spcPct val="0"/>
              </a:spcAft>
              <a:buClr>
                <a:srgbClr val="165788"/>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382D24"/>
                </a:solidFill>
                <a:effectLst/>
                <a:uLnTx/>
                <a:uFillTx/>
                <a:latin typeface="Arial" pitchFamily="34" charset="0"/>
                <a:ea typeface="+mn-ea"/>
                <a:cs typeface="Arial" pitchFamily="34" charset="0"/>
              </a:rPr>
              <a:t>Abnormal blood pressure or heartbeats that do not get better with treatment (hemodynamic instability.</a:t>
            </a:r>
          </a:p>
          <a:p>
            <a:pPr marL="742950" marR="0" lvl="1" indent="-285750" algn="l" defTabSz="914400" rtl="0" eaLnBrk="0" fontAlgn="base" latinLnBrk="0" hangingPunct="0">
              <a:lnSpc>
                <a:spcPct val="100000"/>
              </a:lnSpc>
              <a:spcBef>
                <a:spcPct val="20000"/>
              </a:spcBef>
              <a:spcAft>
                <a:spcPct val="0"/>
              </a:spcAft>
              <a:buClr>
                <a:srgbClr val="165788"/>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382D24"/>
                </a:solidFill>
                <a:effectLst/>
                <a:uLnTx/>
                <a:uFillTx/>
                <a:latin typeface="Arial" pitchFamily="34" charset="0"/>
                <a:ea typeface="+mn-ea"/>
                <a:cs typeface="Arial" pitchFamily="34" charset="0"/>
              </a:rPr>
              <a:t>Weakness in one area of the body that keeps happening (recurrent focal neurological signs)</a:t>
            </a:r>
          </a:p>
          <a:p>
            <a:pPr marL="742950" marR="0" lvl="1" indent="-285750" algn="l" defTabSz="914400" rtl="0" eaLnBrk="0" fontAlgn="base" latinLnBrk="0" hangingPunct="0">
              <a:lnSpc>
                <a:spcPct val="100000"/>
              </a:lnSpc>
              <a:spcBef>
                <a:spcPct val="20000"/>
              </a:spcBef>
              <a:spcAft>
                <a:spcPct val="0"/>
              </a:spcAft>
              <a:buClr>
                <a:srgbClr val="165788"/>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382D24"/>
                </a:solidFill>
                <a:effectLst/>
                <a:uLnTx/>
                <a:uFillTx/>
                <a:latin typeface="Arial" pitchFamily="34" charset="0"/>
                <a:ea typeface="+mn-ea"/>
                <a:cs typeface="Arial" pitchFamily="34" charset="0"/>
              </a:rPr>
              <a:t>Finding on brain imaging that requires inpt level of care (</a:t>
            </a:r>
            <a:r>
              <a:rPr kumimoji="0" lang="en-US" sz="1400" b="0" i="0" u="none" strike="noStrike" kern="1200" cap="none" spc="0" normalizeH="0" baseline="0" noProof="0" dirty="0" err="1">
                <a:ln>
                  <a:noFill/>
                </a:ln>
                <a:solidFill>
                  <a:srgbClr val="382D24"/>
                </a:solidFill>
                <a:effectLst/>
                <a:uLnTx/>
                <a:uFillTx/>
                <a:latin typeface="Arial" pitchFamily="34" charset="0"/>
                <a:ea typeface="+mn-ea"/>
                <a:cs typeface="Arial" pitchFamily="34" charset="0"/>
              </a:rPr>
              <a:t>eg</a:t>
            </a:r>
            <a:r>
              <a:rPr kumimoji="0" lang="en-US" sz="1400" b="0" i="0" u="none" strike="noStrike" kern="1200" cap="none" spc="0" normalizeH="0" baseline="0" noProof="0" dirty="0">
                <a:ln>
                  <a:noFill/>
                </a:ln>
                <a:solidFill>
                  <a:srgbClr val="382D24"/>
                </a:solidFill>
                <a:effectLst/>
                <a:uLnTx/>
                <a:uFillTx/>
                <a:latin typeface="Arial" pitchFamily="34" charset="0"/>
                <a:ea typeface="+mn-ea"/>
                <a:cs typeface="Arial" pitchFamily="34" charset="0"/>
              </a:rPr>
              <a:t> mass)</a:t>
            </a:r>
          </a:p>
          <a:p>
            <a:pPr marL="742950" marR="0" lvl="1" indent="-285750" algn="l" defTabSz="914400" rtl="0" eaLnBrk="0" fontAlgn="base" latinLnBrk="0" hangingPunct="0">
              <a:lnSpc>
                <a:spcPct val="100000"/>
              </a:lnSpc>
              <a:spcBef>
                <a:spcPct val="20000"/>
              </a:spcBef>
              <a:spcAft>
                <a:spcPct val="0"/>
              </a:spcAft>
              <a:buClr>
                <a:srgbClr val="165788"/>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382D24"/>
                </a:solidFill>
                <a:effectLst/>
                <a:uLnTx/>
                <a:uFillTx/>
                <a:latin typeface="Arial" pitchFamily="34" charset="0"/>
                <a:ea typeface="+mn-ea"/>
                <a:cs typeface="Arial" pitchFamily="34" charset="0"/>
              </a:rPr>
              <a:t>Trouble thinking clearly which is new alerted mental status.</a:t>
            </a:r>
          </a:p>
          <a:p>
            <a:pPr marL="742950" marR="0" lvl="1" indent="-285750" algn="l" defTabSz="914400" rtl="0" eaLnBrk="0" fontAlgn="base" latinLnBrk="0" hangingPunct="0">
              <a:lnSpc>
                <a:spcPct val="100000"/>
              </a:lnSpc>
              <a:spcBef>
                <a:spcPct val="20000"/>
              </a:spcBef>
              <a:spcAft>
                <a:spcPct val="0"/>
              </a:spcAft>
              <a:buClr>
                <a:srgbClr val="165788"/>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382D24"/>
                </a:solidFill>
                <a:effectLst/>
                <a:uLnTx/>
                <a:uFillTx/>
                <a:latin typeface="Arial" pitchFamily="34" charset="0"/>
                <a:ea typeface="+mn-ea"/>
                <a:cs typeface="Arial" pitchFamily="34" charset="0"/>
              </a:rPr>
              <a:t>Dangerous heartbeats (cardiac arrhythmias of immediate concern)</a:t>
            </a:r>
          </a:p>
          <a:p>
            <a:pPr marL="742950" marR="0" lvl="1" indent="-285750" algn="l" defTabSz="914400" rtl="0" eaLnBrk="0" fontAlgn="base" latinLnBrk="0" hangingPunct="0">
              <a:lnSpc>
                <a:spcPct val="100000"/>
              </a:lnSpc>
              <a:spcBef>
                <a:spcPct val="20000"/>
              </a:spcBef>
              <a:spcAft>
                <a:spcPct val="0"/>
              </a:spcAft>
              <a:buClr>
                <a:srgbClr val="165788"/>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382D24"/>
                </a:solidFill>
                <a:effectLst/>
                <a:uLnTx/>
                <a:uFillTx/>
                <a:latin typeface="Arial" pitchFamily="34" charset="0"/>
                <a:ea typeface="+mn-ea"/>
                <a:cs typeface="Arial" pitchFamily="34" charset="0"/>
              </a:rPr>
              <a:t>Urgent inpt procedure is needed (</a:t>
            </a:r>
            <a:r>
              <a:rPr kumimoji="0" lang="en-US" sz="1400" b="0" i="0" u="none" strike="noStrike" kern="1200" cap="none" spc="0" normalizeH="0" baseline="0" noProof="0" dirty="0" err="1">
                <a:ln>
                  <a:noFill/>
                </a:ln>
                <a:solidFill>
                  <a:srgbClr val="382D24"/>
                </a:solidFill>
                <a:effectLst/>
                <a:uLnTx/>
                <a:uFillTx/>
                <a:latin typeface="Arial" pitchFamily="34" charset="0"/>
                <a:ea typeface="+mn-ea"/>
                <a:cs typeface="Arial" pitchFamily="34" charset="0"/>
              </a:rPr>
              <a:t>eg</a:t>
            </a:r>
            <a:r>
              <a:rPr kumimoji="0" lang="en-US" sz="1400" b="0" i="0" u="none" strike="noStrike" kern="1200" cap="none" spc="0" normalizeH="0" baseline="0" noProof="0" dirty="0">
                <a:ln>
                  <a:noFill/>
                </a:ln>
                <a:solidFill>
                  <a:srgbClr val="382D24"/>
                </a:solidFill>
                <a:effectLst/>
                <a:uLnTx/>
                <a:uFillTx/>
                <a:latin typeface="Arial" pitchFamily="34" charset="0"/>
                <a:ea typeface="+mn-ea"/>
                <a:cs typeface="Arial" pitchFamily="34" charset="0"/>
              </a:rPr>
              <a:t> carotid endarterectomy, carotid artery stenting)</a:t>
            </a:r>
          </a:p>
          <a:p>
            <a:pPr marL="457200" marR="0" lvl="1" indent="0" algn="l" defTabSz="914400" rtl="0" eaLnBrk="0" fontAlgn="base" latinLnBrk="0" hangingPunct="0">
              <a:lnSpc>
                <a:spcPct val="100000"/>
              </a:lnSpc>
              <a:spcBef>
                <a:spcPct val="20000"/>
              </a:spcBef>
              <a:spcAft>
                <a:spcPct val="0"/>
              </a:spcAft>
              <a:buClr>
                <a:srgbClr val="165788"/>
              </a:buClr>
              <a:buSzTx/>
              <a:buFont typeface="Arial" panose="020B0604020202020204" pitchFamily="34" charset="0"/>
              <a:buNone/>
              <a:tabLst/>
              <a:defRPr/>
            </a:pPr>
            <a:r>
              <a:rPr kumimoji="0" lang="en-US" sz="1400" b="0" i="0" u="none" strike="noStrike" kern="1200" cap="none" spc="0" normalizeH="0" baseline="0" noProof="0" dirty="0">
                <a:ln>
                  <a:noFill/>
                </a:ln>
                <a:solidFill>
                  <a:srgbClr val="382D24"/>
                </a:solidFill>
                <a:effectLst/>
                <a:uLnTx/>
                <a:uFillTx/>
                <a:latin typeface="Arial" pitchFamily="34" charset="0"/>
                <a:ea typeface="+mn-ea"/>
                <a:cs typeface="Arial" pitchFamily="34" charset="0"/>
              </a:rPr>
              <a:t>Your records do not indicate the above problems.   You had no trouble with…….</a:t>
            </a:r>
          </a:p>
          <a:p>
            <a:pPr marL="457200" marR="0" lvl="1" indent="0" algn="l" defTabSz="914400" rtl="0" eaLnBrk="0" fontAlgn="base" latinLnBrk="0" hangingPunct="0">
              <a:lnSpc>
                <a:spcPct val="100000"/>
              </a:lnSpc>
              <a:spcBef>
                <a:spcPct val="20000"/>
              </a:spcBef>
              <a:spcAft>
                <a:spcPct val="0"/>
              </a:spcAft>
              <a:buClr>
                <a:srgbClr val="165788"/>
              </a:buClr>
              <a:buSzTx/>
              <a:buFont typeface="Arial" panose="020B0604020202020204" pitchFamily="34" charset="0"/>
              <a:buNone/>
              <a:tabLst/>
              <a:defRPr/>
            </a:pPr>
            <a:r>
              <a:rPr kumimoji="0" lang="en-US" sz="14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IF YOU HAVE NOT YET BEEN DISCHARGED FROM THE HOSPITAL, then we may be able to approve hospital observation services.  Even if you stay in the hospital overnight or longer…</a:t>
            </a:r>
          </a:p>
          <a:p>
            <a:pPr marL="457200" marR="0" lvl="1" indent="0" algn="l" defTabSz="914400" rtl="0" eaLnBrk="0" fontAlgn="base" latinLnBrk="0" hangingPunct="0">
              <a:lnSpc>
                <a:spcPct val="100000"/>
              </a:lnSpc>
              <a:spcBef>
                <a:spcPct val="20000"/>
              </a:spcBef>
              <a:spcAft>
                <a:spcPct val="0"/>
              </a:spcAft>
              <a:buClr>
                <a:srgbClr val="165788"/>
              </a:buClr>
              <a:buSzTx/>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Decision was based on Medicare Benefit Policy Manual, </a:t>
            </a:r>
            <a:r>
              <a:rPr kumimoji="0" lang="en-US" sz="1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Chpt</a:t>
            </a: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1, Section 10.  (Severity/intensity)   THESE ARE CLINICAL GUIDELINES –their own?  MCG? IQ?</a:t>
            </a:r>
            <a:br>
              <a:rPr kumimoji="0" lang="en-US" sz="20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br>
            <a:endParaRPr kumimoji="0" lang="en-US" sz="28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a:p>
            <a:endParaRPr lang="en-US" dirty="0"/>
          </a:p>
        </p:txBody>
      </p:sp>
      <p:sp>
        <p:nvSpPr>
          <p:cNvPr id="4" name="Footer Placeholder 3">
            <a:extLst>
              <a:ext uri="{FF2B5EF4-FFF2-40B4-BE49-F238E27FC236}">
                <a16:creationId xmlns:a16="http://schemas.microsoft.com/office/drawing/2014/main" id="{2D20F4D8-0F5C-4F3D-8335-DBBC0A4334EA}"/>
              </a:ext>
            </a:extLst>
          </p:cNvPr>
          <p:cNvSpPr>
            <a:spLocks noGrp="1"/>
          </p:cNvSpPr>
          <p:nvPr>
            <p:ph type="ftr" sz="quarter" idx="11"/>
          </p:nvPr>
        </p:nvSpPr>
        <p:spPr/>
        <p:txBody>
          <a:bodyPr/>
          <a:lstStyle/>
          <a:p>
            <a:pPr>
              <a:defRPr/>
            </a:pPr>
            <a:r>
              <a:rPr lang="en-US"/>
              <a:t>2021</a:t>
            </a:r>
          </a:p>
        </p:txBody>
      </p:sp>
      <p:sp>
        <p:nvSpPr>
          <p:cNvPr id="5" name="Slide Number Placeholder 4">
            <a:extLst>
              <a:ext uri="{FF2B5EF4-FFF2-40B4-BE49-F238E27FC236}">
                <a16:creationId xmlns:a16="http://schemas.microsoft.com/office/drawing/2014/main" id="{9884DE67-DCE6-49E2-AECE-9D7399A12582}"/>
              </a:ext>
            </a:extLst>
          </p:cNvPr>
          <p:cNvSpPr>
            <a:spLocks noGrp="1"/>
          </p:cNvSpPr>
          <p:nvPr>
            <p:ph type="sldNum" sz="quarter" idx="12"/>
          </p:nvPr>
        </p:nvSpPr>
        <p:spPr/>
        <p:txBody>
          <a:bodyPr/>
          <a:lstStyle/>
          <a:p>
            <a:pPr>
              <a:defRPr/>
            </a:pPr>
            <a:fld id="{B9F70056-A77D-46BD-9BD2-CA6377E24622}" type="slidenum">
              <a:rPr lang="en-US" altLang="en-US" smtClean="0"/>
              <a:pPr>
                <a:defRPr/>
              </a:pPr>
              <a:t>23</a:t>
            </a:fld>
            <a:endParaRPr lang="en-US" altLang="en-US" dirty="0"/>
          </a:p>
        </p:txBody>
      </p:sp>
    </p:spTree>
    <p:extLst>
      <p:ext uri="{BB962C8B-B14F-4D97-AF65-F5344CB8AC3E}">
        <p14:creationId xmlns:p14="http://schemas.microsoft.com/office/powerpoint/2010/main" val="18557005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1259A-5BA1-4812-BE44-43E71542C263}"/>
              </a:ext>
            </a:extLst>
          </p:cNvPr>
          <p:cNvSpPr>
            <a:spLocks noGrp="1"/>
          </p:cNvSpPr>
          <p:nvPr>
            <p:ph type="title"/>
          </p:nvPr>
        </p:nvSpPr>
        <p:spPr/>
        <p:txBody>
          <a:bodyPr/>
          <a:lstStyle/>
          <a:p>
            <a:r>
              <a:rPr kumimoji="0" lang="en-US" altLang="en-US" sz="4400" b="1" i="0" u="none" strike="noStrike" kern="1200" cap="none" spc="0" normalizeH="0" baseline="0" noProof="0" dirty="0">
                <a:ln>
                  <a:noFill/>
                </a:ln>
                <a:solidFill>
                  <a:srgbClr val="56A0D3"/>
                </a:solidFill>
                <a:effectLst/>
                <a:uLnTx/>
                <a:uFillTx/>
                <a:latin typeface="Arial Narrow" pitchFamily="34" charset="0"/>
                <a:ea typeface="+mj-ea"/>
                <a:cs typeface="+mj-cs"/>
              </a:rPr>
              <a:t>Timing of Determination Letters</a:t>
            </a:r>
            <a:br>
              <a:rPr kumimoji="0" lang="en-US" altLang="en-US" sz="4400" b="1" i="0" u="none" strike="noStrike" kern="1200" cap="none" spc="0" normalizeH="0" baseline="0" noProof="0" dirty="0">
                <a:ln>
                  <a:noFill/>
                </a:ln>
                <a:solidFill>
                  <a:srgbClr val="56A0D3"/>
                </a:solidFill>
                <a:effectLst/>
                <a:uLnTx/>
                <a:uFillTx/>
                <a:latin typeface="Arial Narrow" pitchFamily="34" charset="0"/>
                <a:ea typeface="+mj-ea"/>
                <a:cs typeface="+mj-cs"/>
              </a:rPr>
            </a:br>
            <a:r>
              <a:rPr kumimoji="0" lang="en-US" altLang="en-US" sz="4400" b="1" i="0" u="none" strike="noStrike" kern="1200" cap="none" spc="0" normalizeH="0" baseline="0" noProof="0" dirty="0">
                <a:ln>
                  <a:noFill/>
                </a:ln>
                <a:solidFill>
                  <a:srgbClr val="56A0D3"/>
                </a:solidFill>
                <a:effectLst/>
                <a:uLnTx/>
                <a:uFillTx/>
                <a:latin typeface="Arial Narrow" pitchFamily="34" charset="0"/>
                <a:ea typeface="+mj-ea"/>
                <a:cs typeface="+mj-cs"/>
              </a:rPr>
              <a:t>Contract language on </a:t>
            </a:r>
            <a:r>
              <a:rPr kumimoji="0" lang="en-US" altLang="en-US" sz="4400" b="1" i="0" u="none" strike="noStrike" kern="1200" cap="none" spc="0" normalizeH="0" baseline="0" noProof="0">
                <a:ln>
                  <a:noFill/>
                </a:ln>
                <a:solidFill>
                  <a:srgbClr val="56A0D3"/>
                </a:solidFill>
                <a:effectLst/>
                <a:uLnTx/>
                <a:uFillTx/>
                <a:latin typeface="Arial Narrow" pitchFamily="34" charset="0"/>
                <a:ea typeface="+mj-ea"/>
                <a:cs typeface="+mj-cs"/>
              </a:rPr>
              <a:t>timelines (ex</a:t>
            </a:r>
            <a:r>
              <a:rPr kumimoji="0" lang="en-US" altLang="en-US" sz="4400" b="1" i="0" u="none" strike="noStrike" kern="1200" cap="none" spc="0" normalizeH="0" baseline="0" noProof="0" dirty="0">
                <a:ln>
                  <a:noFill/>
                </a:ln>
                <a:solidFill>
                  <a:srgbClr val="56A0D3"/>
                </a:solidFill>
                <a:effectLst/>
                <a:uLnTx/>
                <a:uFillTx/>
                <a:latin typeface="Arial Narrow" pitchFamily="34" charset="0"/>
                <a:ea typeface="+mj-ea"/>
                <a:cs typeface="+mj-cs"/>
              </a:rPr>
              <a:t>)</a:t>
            </a:r>
            <a:endParaRPr lang="en-US" dirty="0"/>
          </a:p>
        </p:txBody>
      </p:sp>
      <p:sp>
        <p:nvSpPr>
          <p:cNvPr id="3" name="Content Placeholder 2">
            <a:extLst>
              <a:ext uri="{FF2B5EF4-FFF2-40B4-BE49-F238E27FC236}">
                <a16:creationId xmlns:a16="http://schemas.microsoft.com/office/drawing/2014/main" id="{34FEBE46-5CBD-48BB-954D-953820B2FF18}"/>
              </a:ext>
            </a:extLst>
          </p:cNvPr>
          <p:cNvSpPr>
            <a:spLocks noGrp="1"/>
          </p:cNvSpPr>
          <p:nvPr>
            <p:ph idx="1"/>
          </p:nvPr>
        </p:nvSpPr>
        <p:spPr>
          <a:xfrm>
            <a:off x="677333" y="2160589"/>
            <a:ext cx="8595784" cy="3542981"/>
          </a:xfrm>
        </p:spPr>
        <p:txBody>
          <a:bodyPr/>
          <a:lstStyle/>
          <a:p>
            <a:pPr marL="342900" marR="0" lvl="0" indent="-342900" algn="l" defTabSz="914400" rtl="0" eaLnBrk="0" fontAlgn="base" latinLnBrk="0" hangingPunct="0">
              <a:lnSpc>
                <a:spcPct val="100000"/>
              </a:lnSpc>
              <a:spcBef>
                <a:spcPct val="20000"/>
              </a:spcBef>
              <a:spcAft>
                <a:spcPct val="0"/>
              </a:spcAft>
              <a:buClr>
                <a:srgbClr val="165788"/>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382D24"/>
                </a:solidFill>
                <a:effectLst/>
                <a:uLnTx/>
                <a:uFillTx/>
                <a:latin typeface="Arial" pitchFamily="34" charset="0"/>
                <a:ea typeface="+mn-ea"/>
                <a:cs typeface="Arial" pitchFamily="34" charset="0"/>
              </a:rPr>
              <a:t>UHC:  Faxed</a:t>
            </a:r>
          </a:p>
          <a:p>
            <a:pPr marL="0" marR="0" lvl="0" indent="0" algn="l" defTabSz="914400" rtl="0" eaLnBrk="0" fontAlgn="base" latinLnBrk="0" hangingPunct="0">
              <a:lnSpc>
                <a:spcPct val="100000"/>
              </a:lnSpc>
              <a:spcBef>
                <a:spcPct val="20000"/>
              </a:spcBef>
              <a:spcAft>
                <a:spcPct val="0"/>
              </a:spcAft>
              <a:buClr>
                <a:srgbClr val="165788"/>
              </a:buClr>
              <a:buSzTx/>
              <a:buFont typeface="Arial" panose="020B0604020202020204" pitchFamily="34" charset="0"/>
              <a:buNone/>
              <a:tabLst/>
              <a:defRPr/>
            </a:pPr>
            <a:r>
              <a:rPr kumimoji="0" lang="en-US" sz="1200" b="0" i="0" u="none" strike="noStrike" kern="1200" cap="none" spc="0" normalizeH="0" baseline="0" noProof="0" dirty="0">
                <a:ln>
                  <a:noFill/>
                </a:ln>
                <a:solidFill>
                  <a:srgbClr val="382D24"/>
                </a:solidFill>
                <a:effectLst/>
                <a:uLnTx/>
                <a:uFillTx/>
                <a:latin typeface="Arial" pitchFamily="34" charset="0"/>
                <a:ea typeface="+mn-ea"/>
                <a:cs typeface="Arial" pitchFamily="34" charset="0"/>
              </a:rPr>
              <a:t>	DOS:  2-26		Received letter    3-1</a:t>
            </a:r>
          </a:p>
          <a:p>
            <a:pPr marL="0" marR="0" lvl="0" indent="0" algn="l" defTabSz="914400" rtl="0" eaLnBrk="0" fontAlgn="base" latinLnBrk="0" hangingPunct="0">
              <a:lnSpc>
                <a:spcPct val="100000"/>
              </a:lnSpc>
              <a:spcBef>
                <a:spcPct val="20000"/>
              </a:spcBef>
              <a:spcAft>
                <a:spcPct val="0"/>
              </a:spcAft>
              <a:buClr>
                <a:srgbClr val="165788"/>
              </a:buClr>
              <a:buSzTx/>
              <a:buFont typeface="Arial" panose="020B0604020202020204" pitchFamily="34" charset="0"/>
              <a:buNone/>
              <a:tabLst/>
              <a:defRPr/>
            </a:pPr>
            <a:r>
              <a:rPr kumimoji="0" lang="en-US" sz="1200" b="0" i="0" u="none" strike="noStrike" kern="1200" cap="none" spc="0" normalizeH="0" baseline="0" noProof="0" dirty="0">
                <a:ln>
                  <a:noFill/>
                </a:ln>
                <a:solidFill>
                  <a:srgbClr val="382D24"/>
                </a:solidFill>
                <a:effectLst/>
                <a:uLnTx/>
                <a:uFillTx/>
                <a:latin typeface="Arial" pitchFamily="34" charset="0"/>
                <a:ea typeface="+mn-ea"/>
                <a:cs typeface="Arial" pitchFamily="34" charset="0"/>
              </a:rPr>
              <a:t>	DOS:  4-17		Received letter    4-21</a:t>
            </a:r>
          </a:p>
          <a:p>
            <a:pPr marL="0" marR="0" lvl="0" indent="0" algn="l" defTabSz="914400" rtl="0" eaLnBrk="0" fontAlgn="base" latinLnBrk="0" hangingPunct="0">
              <a:lnSpc>
                <a:spcPct val="100000"/>
              </a:lnSpc>
              <a:spcBef>
                <a:spcPct val="20000"/>
              </a:spcBef>
              <a:spcAft>
                <a:spcPct val="0"/>
              </a:spcAft>
              <a:buClr>
                <a:srgbClr val="165788"/>
              </a:buClr>
              <a:buSzTx/>
              <a:buFont typeface="Arial" panose="020B0604020202020204" pitchFamily="34" charset="0"/>
              <a:buNone/>
              <a:tabLst/>
              <a:defRPr/>
            </a:pPr>
            <a:r>
              <a:rPr kumimoji="0" lang="en-US" sz="1200" b="0" i="0" u="none" strike="noStrike" kern="1200" cap="none" spc="0" normalizeH="0" baseline="0" noProof="0" dirty="0">
                <a:ln>
                  <a:noFill/>
                </a:ln>
                <a:solidFill>
                  <a:srgbClr val="382D24"/>
                </a:solidFill>
                <a:effectLst/>
                <a:uLnTx/>
                <a:uFillTx/>
                <a:latin typeface="Arial" pitchFamily="34" charset="0"/>
                <a:ea typeface="+mn-ea"/>
                <a:cs typeface="Arial" pitchFamily="34" charset="0"/>
              </a:rPr>
              <a:t>	DOS:  1-22		Received letter    1-25</a:t>
            </a:r>
          </a:p>
          <a:p>
            <a:pPr marL="0" marR="0" lvl="0" indent="0" algn="l" defTabSz="914400" rtl="0" eaLnBrk="0" fontAlgn="base" latinLnBrk="0" hangingPunct="0">
              <a:lnSpc>
                <a:spcPct val="100000"/>
              </a:lnSpc>
              <a:spcBef>
                <a:spcPct val="20000"/>
              </a:spcBef>
              <a:spcAft>
                <a:spcPct val="0"/>
              </a:spcAft>
              <a:buClr>
                <a:srgbClr val="165788"/>
              </a:buClr>
              <a:buSzTx/>
              <a:buFont typeface="Arial" panose="020B0604020202020204" pitchFamily="34" charset="0"/>
              <a:buNone/>
              <a:tabLst/>
              <a:defRPr/>
            </a:pPr>
            <a:r>
              <a:rPr kumimoji="0" lang="en-US" sz="1200" b="0" i="0" u="none" strike="noStrike" kern="1200" cap="none" spc="0" normalizeH="0" baseline="0" noProof="0" dirty="0">
                <a:ln>
                  <a:noFill/>
                </a:ln>
                <a:solidFill>
                  <a:srgbClr val="382D24"/>
                </a:solidFill>
                <a:effectLst/>
                <a:uLnTx/>
                <a:uFillTx/>
                <a:latin typeface="Arial" pitchFamily="34" charset="0"/>
                <a:ea typeface="+mn-ea"/>
                <a:cs typeface="Arial" pitchFamily="34" charset="0"/>
              </a:rPr>
              <a:t>	DOS:  5-12                         Received letter    5-16</a:t>
            </a:r>
          </a:p>
          <a:p>
            <a:pPr marL="0" marR="0" lvl="0" indent="0" algn="l" defTabSz="914400" rtl="0" eaLnBrk="0" fontAlgn="base" latinLnBrk="0" hangingPunct="0">
              <a:lnSpc>
                <a:spcPct val="100000"/>
              </a:lnSpc>
              <a:spcBef>
                <a:spcPct val="20000"/>
              </a:spcBef>
              <a:spcAft>
                <a:spcPct val="0"/>
              </a:spcAft>
              <a:buClr>
                <a:srgbClr val="165788"/>
              </a:buClr>
              <a:buSzTx/>
              <a:buFont typeface="Arial" panose="020B0604020202020204" pitchFamily="34" charset="0"/>
              <a:buNone/>
              <a:tabLst/>
              <a:defRPr/>
            </a:pPr>
            <a:r>
              <a:rPr kumimoji="0" lang="en-US" sz="1200" b="0" i="0" u="none" strike="noStrike" kern="1200" cap="none" spc="0" normalizeH="0" baseline="0" noProof="0" dirty="0">
                <a:ln>
                  <a:noFill/>
                </a:ln>
                <a:solidFill>
                  <a:srgbClr val="382D24"/>
                </a:solidFill>
                <a:effectLst/>
                <a:uLnTx/>
                <a:uFillTx/>
                <a:latin typeface="Arial" pitchFamily="34" charset="0"/>
                <a:ea typeface="+mn-ea"/>
                <a:cs typeface="Arial" pitchFamily="34" charset="0"/>
              </a:rPr>
              <a:t>	DOS:  4-3		Letter dated:  </a:t>
            </a:r>
            <a:r>
              <a:rPr kumimoji="0" lang="en-US" sz="1200" b="0" i="0" u="none" strike="noStrike" kern="1200" cap="none" spc="0" normalizeH="0" baseline="0" noProof="0">
                <a:ln>
                  <a:noFill/>
                </a:ln>
                <a:solidFill>
                  <a:srgbClr val="382D24"/>
                </a:solidFill>
                <a:effectLst/>
                <a:uLnTx/>
                <a:uFillTx/>
                <a:latin typeface="Arial" pitchFamily="34" charset="0"/>
                <a:ea typeface="+mn-ea"/>
                <a:cs typeface="Arial" pitchFamily="34" charset="0"/>
              </a:rPr>
              <a:t>4-6              Fax </a:t>
            </a:r>
            <a:r>
              <a:rPr kumimoji="0" lang="en-US" sz="1200" b="0" i="0" u="none" strike="noStrike" kern="1200" cap="none" spc="0" normalizeH="0" baseline="0" noProof="0" dirty="0">
                <a:ln>
                  <a:noFill/>
                </a:ln>
                <a:solidFill>
                  <a:srgbClr val="382D24"/>
                </a:solidFill>
                <a:effectLst/>
                <a:uLnTx/>
                <a:uFillTx/>
                <a:latin typeface="Arial" pitchFamily="34" charset="0"/>
                <a:ea typeface="+mn-ea"/>
                <a:cs typeface="Arial" pitchFamily="34" charset="0"/>
              </a:rPr>
              <a:t>received:  4-8</a:t>
            </a:r>
          </a:p>
          <a:p>
            <a:pPr marL="0" marR="0" lvl="0" indent="0" algn="l" defTabSz="914400" rtl="0" eaLnBrk="0" fontAlgn="base" latinLnBrk="0" hangingPunct="0">
              <a:lnSpc>
                <a:spcPct val="100000"/>
              </a:lnSpc>
              <a:spcBef>
                <a:spcPct val="20000"/>
              </a:spcBef>
              <a:spcAft>
                <a:spcPct val="0"/>
              </a:spcAft>
              <a:buClr>
                <a:srgbClr val="165788"/>
              </a:buClr>
              <a:buSzTx/>
              <a:buFont typeface="Arial" panose="020B0604020202020204" pitchFamily="34" charset="0"/>
              <a:buNone/>
              <a:tabLst/>
              <a:defRPr/>
            </a:pPr>
            <a:r>
              <a:rPr kumimoji="0" lang="en-US" sz="1200" b="0" i="0" u="none" strike="noStrike" kern="1200" cap="none" spc="0" normalizeH="0" baseline="0" noProof="0" dirty="0">
                <a:ln>
                  <a:noFill/>
                </a:ln>
                <a:solidFill>
                  <a:srgbClr val="382D24"/>
                </a:solidFill>
                <a:effectLst/>
                <a:uLnTx/>
                <a:uFillTx/>
                <a:latin typeface="Arial" pitchFamily="34" charset="0"/>
                <a:ea typeface="+mn-ea"/>
                <a:cs typeface="Arial" pitchFamily="34" charset="0"/>
              </a:rPr>
              <a:t>	DOS:  3-24		Received letter    3-28       </a:t>
            </a:r>
            <a:r>
              <a:rPr kumimoji="0" lang="en-US" sz="1200" b="1" i="0" u="none" strike="noStrike" kern="1200" cap="none" spc="0" normalizeH="0" baseline="0" noProof="0" dirty="0">
                <a:ln>
                  <a:noFill/>
                </a:ln>
                <a:solidFill>
                  <a:srgbClr val="382D24"/>
                </a:solidFill>
                <a:effectLst/>
                <a:uLnTx/>
                <a:uFillTx/>
                <a:latin typeface="Arial" pitchFamily="34" charset="0"/>
                <a:ea typeface="+mn-ea"/>
                <a:cs typeface="Arial" pitchFamily="34" charset="0"/>
              </a:rPr>
              <a:t>AVE:  4 days</a:t>
            </a:r>
          </a:p>
          <a:p>
            <a:pPr marL="0" marR="0" lvl="0" indent="0" algn="l" defTabSz="914400" rtl="0" eaLnBrk="0" fontAlgn="base" latinLnBrk="0" hangingPunct="0">
              <a:lnSpc>
                <a:spcPct val="100000"/>
              </a:lnSpc>
              <a:spcBef>
                <a:spcPct val="20000"/>
              </a:spcBef>
              <a:spcAft>
                <a:spcPct val="0"/>
              </a:spcAft>
              <a:buClr>
                <a:srgbClr val="165788"/>
              </a:buClr>
              <a:buSzTx/>
              <a:buFont typeface="Arial" panose="020B0604020202020204" pitchFamily="34" charset="0"/>
              <a:buNone/>
              <a:tabLst/>
              <a:defRPr/>
            </a:pPr>
            <a:endParaRPr kumimoji="0" lang="en-US" sz="1200" b="0" i="0" u="none" strike="noStrike" kern="1200" cap="none" spc="0" normalizeH="0" baseline="0" noProof="0" dirty="0">
              <a:ln>
                <a:noFill/>
              </a:ln>
              <a:solidFill>
                <a:srgbClr val="382D24"/>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100000"/>
              </a:lnSpc>
              <a:spcBef>
                <a:spcPct val="20000"/>
              </a:spcBef>
              <a:spcAft>
                <a:spcPct val="0"/>
              </a:spcAft>
              <a:buClr>
                <a:srgbClr val="165788"/>
              </a:buClr>
              <a:buSzTx/>
              <a:buFont typeface="Arial" panose="020B0604020202020204" pitchFamily="34" charset="0"/>
              <a:buNone/>
              <a:tabLst/>
              <a:defRPr/>
            </a:pPr>
            <a:r>
              <a:rPr kumimoji="0" lang="en-US" sz="1200" b="0" i="0" u="none" strike="noStrike" kern="1200" cap="none" spc="0" normalizeH="0" baseline="0" noProof="0" dirty="0">
                <a:ln>
                  <a:noFill/>
                </a:ln>
                <a:solidFill>
                  <a:srgbClr val="382D24"/>
                </a:solidFill>
                <a:effectLst/>
                <a:uLnTx/>
                <a:uFillTx/>
                <a:latin typeface="Arial" pitchFamily="34" charset="0"/>
                <a:ea typeface="+mn-ea"/>
                <a:cs typeface="Arial" pitchFamily="34" charset="0"/>
              </a:rPr>
              <a:t>What if the pt has been discharged?  Has the UB/claim already been sent as inpt?  Was the PFS team told to hold these in a ‘disputed status?”  What is the timeline for the UR/Case Mgt team to submit original determination request?</a:t>
            </a:r>
          </a:p>
          <a:p>
            <a:pPr marL="0" marR="0" lvl="0" indent="0" algn="l" defTabSz="914400" rtl="0" eaLnBrk="0" fontAlgn="base" latinLnBrk="0" hangingPunct="0">
              <a:lnSpc>
                <a:spcPct val="100000"/>
              </a:lnSpc>
              <a:spcBef>
                <a:spcPct val="20000"/>
              </a:spcBef>
              <a:spcAft>
                <a:spcPct val="0"/>
              </a:spcAft>
              <a:buClr>
                <a:srgbClr val="165788"/>
              </a:buClr>
              <a:buSzTx/>
              <a:buFont typeface="Arial" panose="020B0604020202020204" pitchFamily="34" charset="0"/>
              <a:buNone/>
              <a:tabLst/>
              <a:defRPr/>
            </a:pPr>
            <a:endParaRPr kumimoji="0" lang="en-US" sz="1200" b="0" i="0" u="none" strike="noStrike" kern="1200" cap="none" spc="0" normalizeH="0" baseline="0" noProof="0" dirty="0">
              <a:ln>
                <a:noFill/>
              </a:ln>
              <a:solidFill>
                <a:srgbClr val="382D24"/>
              </a:solidFill>
              <a:effectLst/>
              <a:uLnTx/>
              <a:uFillTx/>
              <a:latin typeface="Arial" pitchFamily="34" charset="0"/>
              <a:ea typeface="+mn-ea"/>
              <a:cs typeface="Arial" pitchFamily="34" charset="0"/>
            </a:endParaRPr>
          </a:p>
          <a:p>
            <a:pPr marL="342900" marR="0" lvl="0" indent="-342900" algn="l" defTabSz="914400" rtl="0" eaLnBrk="0" fontAlgn="base" latinLnBrk="0" hangingPunct="0">
              <a:lnSpc>
                <a:spcPct val="100000"/>
              </a:lnSpc>
              <a:spcBef>
                <a:spcPct val="20000"/>
              </a:spcBef>
              <a:spcAft>
                <a:spcPct val="0"/>
              </a:spcAft>
              <a:buClr>
                <a:srgbClr val="165788"/>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382D24"/>
                </a:solidFill>
                <a:effectLst/>
                <a:uLnTx/>
                <a:uFillTx/>
                <a:latin typeface="Arial" pitchFamily="34" charset="0"/>
                <a:ea typeface="+mn-ea"/>
                <a:cs typeface="Arial" pitchFamily="34" charset="0"/>
              </a:rPr>
              <a:t>Humana:  Faxed</a:t>
            </a:r>
          </a:p>
          <a:p>
            <a:pPr marL="457200" marR="0" lvl="1" indent="0" algn="l" defTabSz="914400" rtl="0" eaLnBrk="0" fontAlgn="base" latinLnBrk="0" hangingPunct="0">
              <a:lnSpc>
                <a:spcPct val="100000"/>
              </a:lnSpc>
              <a:spcBef>
                <a:spcPct val="20000"/>
              </a:spcBef>
              <a:spcAft>
                <a:spcPct val="0"/>
              </a:spcAft>
              <a:buClr>
                <a:srgbClr val="165788"/>
              </a:buClr>
              <a:buSzTx/>
              <a:buFont typeface="Arial" panose="020B0604020202020204" pitchFamily="34" charset="0"/>
              <a:buNone/>
              <a:tabLst/>
              <a:defRPr/>
            </a:pPr>
            <a:r>
              <a:rPr kumimoji="0" lang="en-US" b="0" i="0" u="none" strike="noStrike" kern="1200" cap="none" spc="0" normalizeH="0" baseline="0" noProof="0" dirty="0">
                <a:ln>
                  <a:noFill/>
                </a:ln>
                <a:solidFill>
                  <a:srgbClr val="382D24"/>
                </a:solidFill>
                <a:effectLst/>
                <a:uLnTx/>
                <a:uFillTx/>
                <a:latin typeface="Arial" pitchFamily="34" charset="0"/>
                <a:ea typeface="+mn-ea"/>
                <a:cs typeface="Arial" pitchFamily="34" charset="0"/>
              </a:rPr>
              <a:t>	DOS:  4-3		Received letter   4-6</a:t>
            </a:r>
          </a:p>
          <a:p>
            <a:pPr marL="457200" marR="0" lvl="1" indent="0" algn="l" defTabSz="914400" rtl="0" eaLnBrk="0" fontAlgn="base" latinLnBrk="0" hangingPunct="0">
              <a:lnSpc>
                <a:spcPct val="100000"/>
              </a:lnSpc>
              <a:spcBef>
                <a:spcPct val="20000"/>
              </a:spcBef>
              <a:spcAft>
                <a:spcPct val="0"/>
              </a:spcAft>
              <a:buClr>
                <a:srgbClr val="165788"/>
              </a:buClr>
              <a:buSzTx/>
              <a:buFont typeface="Arial" panose="020B0604020202020204" pitchFamily="34" charset="0"/>
              <a:buNone/>
              <a:tabLst/>
              <a:defRPr/>
            </a:pPr>
            <a:r>
              <a:rPr kumimoji="0" lang="en-US" b="0" i="0" u="none" strike="noStrike" kern="1200" cap="none" spc="0" normalizeH="0" baseline="0" noProof="0" dirty="0">
                <a:ln>
                  <a:noFill/>
                </a:ln>
                <a:solidFill>
                  <a:srgbClr val="382D24"/>
                </a:solidFill>
                <a:effectLst/>
                <a:uLnTx/>
                <a:uFillTx/>
                <a:latin typeface="Arial" pitchFamily="34" charset="0"/>
                <a:ea typeface="+mn-ea"/>
                <a:cs typeface="Arial" pitchFamily="34" charset="0"/>
              </a:rPr>
              <a:t>          DOS:  5-8		Received letter   5-12</a:t>
            </a:r>
          </a:p>
          <a:p>
            <a:pPr marL="0" marR="0" lvl="0" indent="0" algn="l" defTabSz="914400" rtl="0" eaLnBrk="0" fontAlgn="base" latinLnBrk="0" hangingPunct="0">
              <a:lnSpc>
                <a:spcPct val="100000"/>
              </a:lnSpc>
              <a:spcBef>
                <a:spcPct val="20000"/>
              </a:spcBef>
              <a:spcAft>
                <a:spcPct val="0"/>
              </a:spcAft>
              <a:buClr>
                <a:srgbClr val="165788"/>
              </a:buClr>
              <a:buSzTx/>
              <a:buFont typeface="Arial" panose="020B0604020202020204" pitchFamily="34" charset="0"/>
              <a:buNone/>
              <a:tabLst/>
              <a:defRPr/>
            </a:pPr>
            <a:r>
              <a:rPr kumimoji="0" lang="en-US" sz="1200" b="0" i="0" u="none" strike="noStrike" kern="1200" cap="none" spc="0" normalizeH="0" baseline="0" noProof="0" dirty="0">
                <a:ln>
                  <a:noFill/>
                </a:ln>
                <a:solidFill>
                  <a:srgbClr val="382D24"/>
                </a:solidFill>
                <a:effectLst/>
                <a:uLnTx/>
                <a:uFillTx/>
                <a:latin typeface="Arial" pitchFamily="34" charset="0"/>
                <a:ea typeface="+mn-ea"/>
                <a:cs typeface="Arial" pitchFamily="34" charset="0"/>
              </a:rPr>
              <a:t>	DOS:  1-9		Received letter   1-13           </a:t>
            </a:r>
            <a:r>
              <a:rPr kumimoji="0" lang="en-US" sz="1200" b="1" i="0" u="none" strike="noStrike" kern="1200" cap="none" spc="0" normalizeH="0" baseline="0" noProof="0" dirty="0">
                <a:ln>
                  <a:noFill/>
                </a:ln>
                <a:solidFill>
                  <a:srgbClr val="382D24"/>
                </a:solidFill>
                <a:effectLst/>
                <a:uLnTx/>
                <a:uFillTx/>
                <a:latin typeface="Arial" pitchFamily="34" charset="0"/>
                <a:ea typeface="+mn-ea"/>
                <a:cs typeface="Arial" pitchFamily="34" charset="0"/>
              </a:rPr>
              <a:t>AVE:  4 days</a:t>
            </a:r>
            <a:r>
              <a:rPr kumimoji="0" lang="en-US" sz="1200" b="0" i="0" u="none" strike="noStrike" kern="1200" cap="none" spc="0" normalizeH="0" baseline="0" noProof="0" dirty="0">
                <a:ln>
                  <a:noFill/>
                </a:ln>
                <a:solidFill>
                  <a:srgbClr val="382D24"/>
                </a:solidFill>
                <a:effectLst/>
                <a:uLnTx/>
                <a:uFillTx/>
                <a:latin typeface="Arial" pitchFamily="34" charset="0"/>
                <a:ea typeface="+mn-ea"/>
                <a:cs typeface="Arial" pitchFamily="34" charset="0"/>
              </a:rPr>
              <a:t>	</a:t>
            </a:r>
          </a:p>
          <a:p>
            <a:pPr marL="0" marR="0" lvl="0" indent="0" algn="l" defTabSz="914400" rtl="0" eaLnBrk="0" fontAlgn="base" latinLnBrk="0" hangingPunct="0">
              <a:lnSpc>
                <a:spcPct val="100000"/>
              </a:lnSpc>
              <a:spcBef>
                <a:spcPct val="20000"/>
              </a:spcBef>
              <a:spcAft>
                <a:spcPct val="0"/>
              </a:spcAft>
              <a:buClr>
                <a:srgbClr val="165788"/>
              </a:buClr>
              <a:buSzTx/>
              <a:buFont typeface="Arial" panose="020B0604020202020204" pitchFamily="34" charset="0"/>
              <a:buNone/>
              <a:tabLst/>
              <a:defRPr/>
            </a:pPr>
            <a:r>
              <a:rPr kumimoji="0" lang="en-US" sz="1200" b="0" i="0" u="none" strike="noStrike" kern="1200" cap="none" spc="0" normalizeH="0" baseline="0" noProof="0" dirty="0">
                <a:ln>
                  <a:noFill/>
                </a:ln>
                <a:solidFill>
                  <a:srgbClr val="382D24"/>
                </a:solidFill>
                <a:effectLst/>
                <a:uLnTx/>
                <a:uFillTx/>
                <a:latin typeface="Arial" pitchFamily="34" charset="0"/>
                <a:ea typeface="+mn-ea"/>
                <a:cs typeface="Arial" pitchFamily="34" charset="0"/>
              </a:rPr>
              <a:t>	</a:t>
            </a:r>
            <a:endParaRPr lang="en-US" sz="1200" dirty="0"/>
          </a:p>
        </p:txBody>
      </p:sp>
      <p:sp>
        <p:nvSpPr>
          <p:cNvPr id="4" name="Footer Placeholder 3">
            <a:extLst>
              <a:ext uri="{FF2B5EF4-FFF2-40B4-BE49-F238E27FC236}">
                <a16:creationId xmlns:a16="http://schemas.microsoft.com/office/drawing/2014/main" id="{3CB8561C-2608-48D5-9326-6EC18BB76EB4}"/>
              </a:ext>
            </a:extLst>
          </p:cNvPr>
          <p:cNvSpPr>
            <a:spLocks noGrp="1"/>
          </p:cNvSpPr>
          <p:nvPr>
            <p:ph type="ftr" sz="quarter" idx="11"/>
          </p:nvPr>
        </p:nvSpPr>
        <p:spPr/>
        <p:txBody>
          <a:bodyPr/>
          <a:lstStyle/>
          <a:p>
            <a:pPr>
              <a:defRPr/>
            </a:pPr>
            <a:r>
              <a:rPr lang="en-US"/>
              <a:t>2021</a:t>
            </a:r>
          </a:p>
        </p:txBody>
      </p:sp>
      <p:sp>
        <p:nvSpPr>
          <p:cNvPr id="5" name="Slide Number Placeholder 4">
            <a:extLst>
              <a:ext uri="{FF2B5EF4-FFF2-40B4-BE49-F238E27FC236}">
                <a16:creationId xmlns:a16="http://schemas.microsoft.com/office/drawing/2014/main" id="{D1C99C98-D7C0-4885-A772-BCD7334C60AF}"/>
              </a:ext>
            </a:extLst>
          </p:cNvPr>
          <p:cNvSpPr>
            <a:spLocks noGrp="1"/>
          </p:cNvSpPr>
          <p:nvPr>
            <p:ph type="sldNum" sz="quarter" idx="12"/>
          </p:nvPr>
        </p:nvSpPr>
        <p:spPr/>
        <p:txBody>
          <a:bodyPr/>
          <a:lstStyle/>
          <a:p>
            <a:pPr>
              <a:defRPr/>
            </a:pPr>
            <a:fld id="{B9F70056-A77D-46BD-9BD2-CA6377E24622}" type="slidenum">
              <a:rPr lang="en-US" altLang="en-US" smtClean="0"/>
              <a:pPr>
                <a:defRPr/>
              </a:pPr>
              <a:t>24</a:t>
            </a:fld>
            <a:endParaRPr lang="en-US" altLang="en-US" dirty="0"/>
          </a:p>
        </p:txBody>
      </p:sp>
      <p:pic>
        <p:nvPicPr>
          <p:cNvPr id="6" name="Graphic 3" descr="Megaphone1 with solid fill">
            <a:extLst>
              <a:ext uri="{FF2B5EF4-FFF2-40B4-BE49-F238E27FC236}">
                <a16:creationId xmlns:a16="http://schemas.microsoft.com/office/drawing/2014/main" id="{6008D1DA-1D96-4FA1-8812-D8FB2331E7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1309" y="1704341"/>
            <a:ext cx="1851025"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97734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5DD02-E4DF-44E0-99F0-219CD8B6D650}"/>
              </a:ext>
            </a:extLst>
          </p:cNvPr>
          <p:cNvSpPr>
            <a:spLocks noGrp="1"/>
          </p:cNvSpPr>
          <p:nvPr>
            <p:ph type="title"/>
          </p:nvPr>
        </p:nvSpPr>
        <p:spPr>
          <a:xfrm>
            <a:off x="677335" y="1897381"/>
            <a:ext cx="8596668" cy="2080259"/>
          </a:xfrm>
        </p:spPr>
        <p:txBody>
          <a:bodyPr>
            <a:normAutofit fontScale="90000"/>
          </a:bodyPr>
          <a:lstStyle/>
          <a:p>
            <a:r>
              <a:rPr lang="en-US" sz="4800" b="1" dirty="0">
                <a:solidFill>
                  <a:schemeClr val="tx1"/>
                </a:solidFill>
              </a:rPr>
              <a:t>The Anguish continues – Medicare Advantage is NOT Traditional Medicare</a:t>
            </a:r>
          </a:p>
        </p:txBody>
      </p:sp>
      <p:sp>
        <p:nvSpPr>
          <p:cNvPr id="3" name="Text Placeholder 2">
            <a:extLst>
              <a:ext uri="{FF2B5EF4-FFF2-40B4-BE49-F238E27FC236}">
                <a16:creationId xmlns:a16="http://schemas.microsoft.com/office/drawing/2014/main" id="{431DC85B-0CB3-471E-8E2C-313D8F09C211}"/>
              </a:ext>
            </a:extLst>
          </p:cNvPr>
          <p:cNvSpPr>
            <a:spLocks noGrp="1"/>
          </p:cNvSpPr>
          <p:nvPr>
            <p:ph type="body" idx="1"/>
          </p:nvPr>
        </p:nvSpPr>
        <p:spPr>
          <a:xfrm>
            <a:off x="677335" y="4527450"/>
            <a:ext cx="9609666" cy="1736190"/>
          </a:xfrm>
        </p:spPr>
        <p:txBody>
          <a:bodyPr>
            <a:normAutofit fontScale="92500" lnSpcReduction="10000"/>
          </a:bodyPr>
          <a:lstStyle/>
          <a:p>
            <a:r>
              <a:rPr lang="en-US" sz="2400" b="1" dirty="0"/>
              <a:t>To Contract or not to Contract.  What is the “win’ for the provider to contract? </a:t>
            </a:r>
            <a:r>
              <a:rPr lang="en-US" sz="2400" dirty="0"/>
              <a:t> </a:t>
            </a:r>
            <a:r>
              <a:rPr lang="en-US" sz="2400" b="1" dirty="0"/>
              <a:t>To not contract</a:t>
            </a:r>
            <a:r>
              <a:rPr lang="en-US" sz="2400" dirty="0"/>
              <a:t>? Out of network penalties to the beneficiary…but what if you didn’t contract – where would the patient get their provider network?  </a:t>
            </a:r>
          </a:p>
          <a:p>
            <a:r>
              <a:rPr lang="en-US" sz="2400" dirty="0">
                <a:solidFill>
                  <a:srgbClr val="FF0000"/>
                </a:solidFill>
              </a:rPr>
              <a:t>The MA plan cannot </a:t>
            </a:r>
            <a:r>
              <a:rPr lang="en-US" sz="2400">
                <a:solidFill>
                  <a:srgbClr val="FF0000"/>
                </a:solidFill>
              </a:rPr>
              <a:t>sell without a </a:t>
            </a:r>
            <a:r>
              <a:rPr lang="en-US" sz="2400" dirty="0">
                <a:solidFill>
                  <a:srgbClr val="FF0000"/>
                </a:solidFill>
              </a:rPr>
              <a:t>provider network in your community</a:t>
            </a:r>
            <a:r>
              <a:rPr lang="en-US" sz="2400" dirty="0"/>
              <a:t>.  </a:t>
            </a:r>
          </a:p>
        </p:txBody>
      </p:sp>
      <p:sp>
        <p:nvSpPr>
          <p:cNvPr id="4" name="Footer Placeholder 3">
            <a:extLst>
              <a:ext uri="{FF2B5EF4-FFF2-40B4-BE49-F238E27FC236}">
                <a16:creationId xmlns:a16="http://schemas.microsoft.com/office/drawing/2014/main" id="{63D7D21F-B449-48DA-A696-BE9BDE7FE652}"/>
              </a:ext>
            </a:extLst>
          </p:cNvPr>
          <p:cNvSpPr>
            <a:spLocks noGrp="1"/>
          </p:cNvSpPr>
          <p:nvPr>
            <p:ph type="ftr" sz="quarter" idx="11"/>
          </p:nvPr>
        </p:nvSpPr>
        <p:spPr/>
        <p:txBody>
          <a:bodyPr/>
          <a:lstStyle/>
          <a:p>
            <a:pPr>
              <a:defRPr/>
            </a:pPr>
            <a:r>
              <a:rPr lang="en-US"/>
              <a:t>2021</a:t>
            </a:r>
            <a:endParaRPr lang="en-US" dirty="0"/>
          </a:p>
        </p:txBody>
      </p:sp>
      <p:sp>
        <p:nvSpPr>
          <p:cNvPr id="5" name="Slide Number Placeholder 4">
            <a:extLst>
              <a:ext uri="{FF2B5EF4-FFF2-40B4-BE49-F238E27FC236}">
                <a16:creationId xmlns:a16="http://schemas.microsoft.com/office/drawing/2014/main" id="{51BA4C62-D391-4906-A3D7-9EFEB789032E}"/>
              </a:ext>
            </a:extLst>
          </p:cNvPr>
          <p:cNvSpPr>
            <a:spLocks noGrp="1"/>
          </p:cNvSpPr>
          <p:nvPr>
            <p:ph type="sldNum" sz="quarter" idx="12"/>
          </p:nvPr>
        </p:nvSpPr>
        <p:spPr/>
        <p:txBody>
          <a:bodyPr/>
          <a:lstStyle/>
          <a:p>
            <a:pPr>
              <a:defRPr/>
            </a:pPr>
            <a:fld id="{CFB67D78-6E53-4145-A7E2-EB0FD42D02A4}" type="slidenum">
              <a:rPr lang="en-US" smtClean="0"/>
              <a:pPr>
                <a:defRPr/>
              </a:pPr>
              <a:t>25</a:t>
            </a:fld>
            <a:endParaRPr lang="en-US" dirty="0"/>
          </a:p>
        </p:txBody>
      </p:sp>
    </p:spTree>
    <p:extLst>
      <p:ext uri="{BB962C8B-B14F-4D97-AF65-F5344CB8AC3E}">
        <p14:creationId xmlns:p14="http://schemas.microsoft.com/office/powerpoint/2010/main" val="168966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93880F-7377-412C-9890-28CDA79A483A}"/>
              </a:ext>
            </a:extLst>
          </p:cNvPr>
          <p:cNvSpPr>
            <a:spLocks noGrp="1"/>
          </p:cNvSpPr>
          <p:nvPr>
            <p:ph sz="quarter" idx="13"/>
          </p:nvPr>
        </p:nvSpPr>
        <p:spPr>
          <a:xfrm>
            <a:off x="383433" y="1412875"/>
            <a:ext cx="11553194" cy="5445125"/>
          </a:xfrm>
        </p:spPr>
        <p:txBody>
          <a:bodyPr>
            <a:noAutofit/>
          </a:bodyPr>
          <a:lstStyle/>
          <a:p>
            <a:pPr marR="0" lvl="0" algn="l" defTabSz="342900" rtl="0" eaLnBrk="0" fontAlgn="base" latinLnBrk="0" hangingPunct="0">
              <a:lnSpc>
                <a:spcPct val="100000"/>
              </a:lnSpc>
              <a:spcBef>
                <a:spcPts val="0"/>
              </a:spcBef>
              <a:buClr>
                <a:schemeClr val="tx1"/>
              </a:buClr>
              <a:buSzPct val="100000"/>
              <a:buFont typeface="Wingdings" pitchFamily="2" charset="2"/>
              <a:buChar char="§"/>
              <a:tabLst/>
              <a:defRPr/>
            </a:pPr>
            <a:r>
              <a:rPr kumimoji="0" lang="en-US" sz="1700" b="0" i="0" u="none" strike="noStrike" kern="1200" cap="none" spc="0" normalizeH="0" baseline="0" noProof="0" dirty="0">
                <a:ln>
                  <a:noFill/>
                </a:ln>
                <a:solidFill>
                  <a:srgbClr val="404040"/>
                </a:solidFill>
                <a:effectLst/>
                <a:uLnTx/>
                <a:uFillTx/>
                <a:ea typeface="+mn-ea"/>
                <a:cs typeface="+mn-cs"/>
              </a:rPr>
              <a:t>CMS estimates enrollment will increase 10% to 26.9 M in 2021, a rate that’s on par with growth in 2021 to </a:t>
            </a:r>
            <a:r>
              <a:rPr kumimoji="0" lang="en-US" sz="1700" b="0" i="0" u="none" strike="noStrike" kern="1200" cap="none" spc="0" normalizeH="0" baseline="0" noProof="0" dirty="0">
                <a:ln>
                  <a:noFill/>
                </a:ln>
                <a:solidFill>
                  <a:srgbClr val="C00000"/>
                </a:solidFill>
                <a:effectLst/>
                <a:uLnTx/>
                <a:uFillTx/>
                <a:ea typeface="+mn-ea"/>
                <a:cs typeface="+mn-cs"/>
              </a:rPr>
              <a:t>40% </a:t>
            </a:r>
            <a:r>
              <a:rPr kumimoji="0" lang="en-US" sz="1700" b="0" i="0" u="none" strike="noStrike" kern="1200" cap="none" spc="0" normalizeH="0" baseline="0" noProof="0" dirty="0">
                <a:ln>
                  <a:noFill/>
                </a:ln>
                <a:solidFill>
                  <a:prstClr val="black"/>
                </a:solidFill>
                <a:effectLst/>
                <a:uLnTx/>
                <a:uFillTx/>
                <a:ea typeface="+mn-ea"/>
                <a:cs typeface="+mn-cs"/>
              </a:rPr>
              <a:t>of all Medicare enrollees.  Humana and UHC are the largest national plans.</a:t>
            </a:r>
          </a:p>
          <a:p>
            <a:pPr marR="0" lvl="0" algn="l" defTabSz="342900" rtl="0" eaLnBrk="0" fontAlgn="base" latinLnBrk="0" hangingPunct="0">
              <a:lnSpc>
                <a:spcPct val="100000"/>
              </a:lnSpc>
              <a:spcBef>
                <a:spcPts val="0"/>
              </a:spcBef>
              <a:buClr>
                <a:schemeClr val="tx1"/>
              </a:buClr>
              <a:buSzPct val="100000"/>
              <a:buFont typeface="Wingdings" pitchFamily="2" charset="2"/>
              <a:buChar char="§"/>
              <a:tabLst/>
              <a:defRPr/>
            </a:pPr>
            <a:r>
              <a:rPr kumimoji="0" lang="en-US" sz="1700" b="0" i="0" u="none" strike="noStrike" kern="1200" cap="none" spc="0" normalizeH="0" baseline="0" noProof="0" dirty="0">
                <a:ln>
                  <a:noFill/>
                </a:ln>
                <a:solidFill>
                  <a:prstClr val="black"/>
                </a:solidFill>
                <a:effectLst/>
                <a:uLnTx/>
                <a:uFillTx/>
                <a:ea typeface="+mn-ea"/>
                <a:cs typeface="+mn-cs"/>
              </a:rPr>
              <a:t>Medicare Advantage open enrollment begins 10-5 and ends 12-7, for coverage beginning Jan 1, 2021</a:t>
            </a:r>
          </a:p>
          <a:p>
            <a:pPr marR="0" lvl="0" algn="l" defTabSz="342900" rtl="0" eaLnBrk="0" fontAlgn="base" latinLnBrk="0" hangingPunct="0">
              <a:lnSpc>
                <a:spcPct val="100000"/>
              </a:lnSpc>
              <a:spcBef>
                <a:spcPts val="0"/>
              </a:spcBef>
              <a:buClr>
                <a:schemeClr val="tx1"/>
              </a:buClr>
              <a:buSzPct val="100000"/>
              <a:buFont typeface="Wingdings" pitchFamily="2" charset="2"/>
              <a:buChar char="§"/>
              <a:tabLst/>
              <a:defRPr/>
            </a:pPr>
            <a:r>
              <a:rPr lang="en-US" sz="1700" cap="none" dirty="0">
                <a:solidFill>
                  <a:prstClr val="black"/>
                </a:solidFill>
              </a:rPr>
              <a:t>New star program rating recommended/2021.  Large 1x a </a:t>
            </a:r>
            <a:r>
              <a:rPr lang="en-US" sz="1700" cap="none" dirty="0" err="1">
                <a:solidFill>
                  <a:prstClr val="black"/>
                </a:solidFill>
              </a:rPr>
              <a:t>yr</a:t>
            </a:r>
            <a:r>
              <a:rPr lang="en-US" sz="1700" cap="none" dirty="0">
                <a:solidFill>
                  <a:prstClr val="black"/>
                </a:solidFill>
              </a:rPr>
              <a:t> bonuses to payers.  Rated by subscribers.  (3.5-5 ratings)</a:t>
            </a:r>
          </a:p>
          <a:p>
            <a:pPr marR="0" lvl="0" algn="l" defTabSz="914400" rtl="0" eaLnBrk="1" fontAlgn="auto" latinLnBrk="0" hangingPunct="1">
              <a:lnSpc>
                <a:spcPct val="120000"/>
              </a:lnSpc>
              <a:spcBef>
                <a:spcPts val="0"/>
              </a:spcBef>
              <a:buClr>
                <a:schemeClr val="tx1"/>
              </a:buClr>
              <a:buSzPct val="100000"/>
              <a:buFont typeface="Wingdings" pitchFamily="2" charset="2"/>
              <a:buChar char="§"/>
              <a:tabLst/>
              <a:defRPr/>
            </a:pPr>
            <a:r>
              <a:rPr kumimoji="0" lang="en-US" sz="1700" b="0" i="0" u="none" strike="noStrike" kern="1200" cap="none" spc="0" normalizeH="0" baseline="0" noProof="0" dirty="0">
                <a:ln>
                  <a:noFill/>
                </a:ln>
                <a:solidFill>
                  <a:prstClr val="black"/>
                </a:solidFill>
                <a:effectLst/>
                <a:uLnTx/>
                <a:uFillTx/>
                <a:ea typeface="+mn-ea"/>
                <a:cs typeface="+mn-cs"/>
              </a:rPr>
              <a:t> </a:t>
            </a:r>
            <a:r>
              <a:rPr kumimoji="0" lang="en-US" sz="1700" b="0" i="0" u="none" strike="noStrike" kern="1200" cap="all" spc="0" normalizeH="0" baseline="0" noProof="0" dirty="0">
                <a:ln>
                  <a:noFill/>
                </a:ln>
                <a:solidFill>
                  <a:prstClr val="black"/>
                </a:solidFill>
                <a:effectLst/>
                <a:uLnTx/>
                <a:uFillTx/>
                <a:ea typeface="+mn-ea"/>
                <a:cs typeface="+mn-cs"/>
              </a:rPr>
              <a:t>Traditional Medicare rules are the basic benefit.  But then each MA has contract language that address specific process issues and enhanced benefits.   Each payer can use </a:t>
            </a:r>
            <a:r>
              <a:rPr kumimoji="0" lang="en-US" sz="1700" b="0" i="0" u="none" strike="noStrike" kern="1200" cap="all" spc="0" normalizeH="0" baseline="0" noProof="0" dirty="0" err="1">
                <a:ln>
                  <a:noFill/>
                </a:ln>
                <a:solidFill>
                  <a:prstClr val="black"/>
                </a:solidFill>
                <a:effectLst/>
                <a:uLnTx/>
                <a:uFillTx/>
                <a:ea typeface="+mn-ea"/>
                <a:cs typeface="+mn-cs"/>
              </a:rPr>
              <a:t>interqual</a:t>
            </a:r>
            <a:r>
              <a:rPr kumimoji="0" lang="en-US" sz="1700" b="0" i="0" u="none" strike="noStrike" kern="1200" cap="all" spc="0" normalizeH="0" baseline="0" noProof="0" dirty="0">
                <a:ln>
                  <a:noFill/>
                </a:ln>
                <a:solidFill>
                  <a:prstClr val="black"/>
                </a:solidFill>
                <a:effectLst/>
                <a:uLnTx/>
                <a:uFillTx/>
                <a:ea typeface="+mn-ea"/>
                <a:cs typeface="+mn-cs"/>
              </a:rPr>
              <a:t> or MCG or their own clinical guidelines to support – what is a inpt?  Crap</a:t>
            </a:r>
            <a:r>
              <a:rPr kumimoji="0" lang="en-US" sz="1700" b="0" i="0" u="none" strike="noStrike" kern="1200" cap="all" spc="0" normalizeH="0" baseline="0" noProof="0" dirty="0">
                <a:ln>
                  <a:noFill/>
                </a:ln>
                <a:solidFill>
                  <a:srgbClr val="FF0000"/>
                </a:solidFill>
                <a:effectLst/>
                <a:uLnTx/>
                <a:uFillTx/>
                <a:ea typeface="+mn-ea"/>
                <a:cs typeface="+mn-cs"/>
              </a:rPr>
              <a:t>..   Develop a payer matrix!</a:t>
            </a:r>
          </a:p>
          <a:p>
            <a:pPr lvl="0">
              <a:lnSpc>
                <a:spcPct val="120000"/>
              </a:lnSpc>
              <a:spcBef>
                <a:spcPts val="0"/>
              </a:spcBef>
              <a:buClr>
                <a:schemeClr val="tx1"/>
              </a:buClr>
              <a:buSzPct val="100000"/>
              <a:buFont typeface="Wingdings" pitchFamily="2" charset="2"/>
              <a:buChar char="§"/>
              <a:defRPr/>
            </a:pPr>
            <a:r>
              <a:rPr lang="en-US" sz="1700" u="sng" cap="all" dirty="0">
                <a:solidFill>
                  <a:srgbClr val="FF0000"/>
                </a:solidFill>
              </a:rPr>
              <a:t>CMS Form 1696- </a:t>
            </a:r>
            <a:r>
              <a:rPr lang="en-US" sz="1700" cap="all" dirty="0">
                <a:solidFill>
                  <a:srgbClr val="FF0000"/>
                </a:solidFill>
              </a:rPr>
              <a:t>appoints a dedicated person/like the physician advisor to represent the patient with all contact, denials, appeals , </a:t>
            </a:r>
            <a:r>
              <a:rPr lang="en-US" sz="1700" cap="all" dirty="0" err="1">
                <a:solidFill>
                  <a:srgbClr val="FF0000"/>
                </a:solidFill>
              </a:rPr>
              <a:t>etc</a:t>
            </a:r>
            <a:r>
              <a:rPr lang="en-US" sz="1700" cap="all" dirty="0">
                <a:solidFill>
                  <a:srgbClr val="FF0000"/>
                </a:solidFill>
              </a:rPr>
              <a:t> for the pt.  Good practice is to have all MA patients sign at the point of registration.  Send with all appeals, etc.   (</a:t>
            </a:r>
            <a:r>
              <a:rPr lang="en-US" sz="1700" cap="all" dirty="0">
                <a:solidFill>
                  <a:prstClr val="black"/>
                </a:solidFill>
              </a:rPr>
              <a:t>Dec 2020- CMS memo to expect to ‘conduct routine audit activities’ for part c&amp; D in 2021)</a:t>
            </a:r>
          </a:p>
          <a:p>
            <a:pPr lvl="0">
              <a:lnSpc>
                <a:spcPct val="120000"/>
              </a:lnSpc>
              <a:spcBef>
                <a:spcPts val="0"/>
              </a:spcBef>
              <a:buClr>
                <a:schemeClr val="tx1"/>
              </a:buClr>
              <a:buSzPct val="100000"/>
              <a:buFont typeface="Wingdings" pitchFamily="2" charset="2"/>
              <a:buChar char="§"/>
              <a:defRPr/>
            </a:pPr>
            <a:r>
              <a:rPr lang="en-US" sz="1700" u="sng" cap="all" dirty="0">
                <a:solidFill>
                  <a:srgbClr val="FF0000"/>
                </a:solidFill>
              </a:rPr>
              <a:t>If the provider is NOT-contracted with the payer </a:t>
            </a:r>
            <a:r>
              <a:rPr lang="en-US" sz="1700" cap="all" dirty="0">
                <a:solidFill>
                  <a:prstClr val="black"/>
                </a:solidFill>
              </a:rPr>
              <a:t>– traditional </a:t>
            </a:r>
            <a:r>
              <a:rPr lang="en-US" sz="1700" cap="all" dirty="0" err="1">
                <a:solidFill>
                  <a:prstClr val="black"/>
                </a:solidFill>
              </a:rPr>
              <a:t>medicare</a:t>
            </a:r>
            <a:r>
              <a:rPr lang="en-US" sz="1700" cap="all" dirty="0">
                <a:solidFill>
                  <a:prstClr val="black"/>
                </a:solidFill>
              </a:rPr>
              <a:t> rules apply.  Yes, siree!!  *see slide*</a:t>
            </a:r>
          </a:p>
          <a:p>
            <a:pPr marL="228600" marR="0" lvl="0" indent="-228600" algn="l" defTabSz="342900" rtl="0" eaLnBrk="0" fontAlgn="base" latinLnBrk="0" hangingPunct="0">
              <a:lnSpc>
                <a:spcPct val="100000"/>
              </a:lnSpc>
              <a:spcBef>
                <a:spcPts val="0"/>
              </a:spcBef>
              <a:spcAft>
                <a:spcPts val="0"/>
              </a:spcAft>
              <a:buClr>
                <a:srgbClr val="000000"/>
              </a:buClr>
              <a:buSzPct val="100000"/>
              <a:buFont typeface="Wingdings" pitchFamily="2" charset="2"/>
              <a:buChar char="§"/>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700" b="0" i="0" u="none" strike="noStrike" kern="1200" cap="none" spc="0" normalizeH="0" baseline="0" noProof="0" dirty="0">
                <a:ln>
                  <a:noFill/>
                </a:ln>
                <a:solidFill>
                  <a:srgbClr val="FF0000"/>
                </a:solidFill>
                <a:effectLst/>
                <a:highlight>
                  <a:srgbClr val="FFFF00"/>
                </a:highlight>
                <a:uLnTx/>
                <a:uFillTx/>
                <a:latin typeface="Calibri" panose="020F0502020204030204"/>
                <a:ea typeface="+mn-ea"/>
                <a:cs typeface="+mn-cs"/>
              </a:rPr>
              <a:t>United accounted for 16x more inpt downgrades/denials than other payers.  Humana 8x more.   (SC hospital)</a:t>
            </a:r>
          </a:p>
          <a:p>
            <a:pPr>
              <a:lnSpc>
                <a:spcPct val="120000"/>
              </a:lnSpc>
              <a:spcBef>
                <a:spcPts val="0"/>
              </a:spcBef>
              <a:buClr>
                <a:schemeClr val="tx1"/>
              </a:buClr>
              <a:buSzPct val="100000"/>
              <a:defRPr/>
            </a:pPr>
            <a:r>
              <a:rPr lang="en-US" altLang="en-US" sz="1700" b="1" dirty="0">
                <a:solidFill>
                  <a:prstClr val="black"/>
                </a:solidFill>
                <a:highlight>
                  <a:srgbClr val="FFFF00"/>
                </a:highlight>
              </a:rPr>
              <a:t>If the provider has approved inpt thru prior approval, then post-discharge, request for record and denied inpt – not allowed.  Yes, siree!  *see slide.   </a:t>
            </a:r>
          </a:p>
          <a:p>
            <a:pPr lvl="0">
              <a:lnSpc>
                <a:spcPct val="120000"/>
              </a:lnSpc>
              <a:spcBef>
                <a:spcPts val="0"/>
              </a:spcBef>
              <a:buClr>
                <a:schemeClr val="tx1"/>
              </a:buClr>
              <a:buSzPct val="100000"/>
              <a:buFont typeface="Wingdings" pitchFamily="2" charset="2"/>
              <a:buChar char="§"/>
              <a:defRPr/>
            </a:pPr>
            <a:r>
              <a:rPr lang="en-US" altLang="en-US" sz="1700" dirty="0">
                <a:solidFill>
                  <a:prstClr val="black"/>
                </a:solidFill>
              </a:rPr>
              <a:t>Lastly,  Contract language needs revised or include addendum with specific issues addressed</a:t>
            </a:r>
          </a:p>
          <a:p>
            <a:pPr lvl="0">
              <a:lnSpc>
                <a:spcPct val="120000"/>
              </a:lnSpc>
              <a:spcBef>
                <a:spcPts val="0"/>
              </a:spcBef>
              <a:buClr>
                <a:schemeClr val="tx1"/>
              </a:buClr>
              <a:buSzPct val="100000"/>
              <a:buFont typeface="Wingdings" pitchFamily="2" charset="2"/>
              <a:buChar char="§"/>
              <a:defRPr/>
            </a:pPr>
            <a:r>
              <a:rPr lang="en-US" altLang="en-US" sz="1700" dirty="0">
                <a:solidFill>
                  <a:prstClr val="black"/>
                </a:solidFill>
              </a:rPr>
              <a:t>Did we mention re-admission ‘guidelines’ that are specific to the MA plans? How do you protect yourself from ‘related?”</a:t>
            </a:r>
            <a:endParaRPr lang="en-US" altLang="en-US" sz="1700" dirty="0">
              <a:solidFill>
                <a:srgbClr val="404040"/>
              </a:solidFill>
            </a:endParaRPr>
          </a:p>
        </p:txBody>
      </p:sp>
      <p:sp>
        <p:nvSpPr>
          <p:cNvPr id="4" name="Slide Number Placeholder 3">
            <a:extLst>
              <a:ext uri="{FF2B5EF4-FFF2-40B4-BE49-F238E27FC236}">
                <a16:creationId xmlns:a16="http://schemas.microsoft.com/office/drawing/2014/main" id="{662A11A6-E064-4E2D-BECB-555BF8DD29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28991D-4BBB-4EC8-BFAE-22E8EB6417D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E7B6A2EF-25CA-354A-BBC8-CA03F5C49110}"/>
              </a:ext>
            </a:extLst>
          </p:cNvPr>
          <p:cNvSpPr txBox="1">
            <a:spLocks/>
          </p:cNvSpPr>
          <p:nvPr/>
        </p:nvSpPr>
        <p:spPr>
          <a:xfrm>
            <a:off x="-10759" y="136525"/>
            <a:ext cx="11819325" cy="1106669"/>
          </a:xfrm>
          <a:prstGeom prst="rect">
            <a:avLst/>
          </a:prstGeom>
          <a:solidFill>
            <a:srgbClr val="002060"/>
          </a:solidFill>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Calibri Light" panose="020F0302020204030204"/>
                <a:ea typeface="+mj-ea"/>
                <a:cs typeface="+mj-cs"/>
              </a:rPr>
              <a:t>Payer:  Medicare Advantage</a:t>
            </a:r>
            <a:br>
              <a:rPr kumimoji="0" lang="en-US" sz="4400" b="0" i="0" u="none" strike="noStrike" kern="1200" cap="none" spc="0" normalizeH="0" baseline="0" noProof="0" dirty="0">
                <a:ln>
                  <a:noFill/>
                </a:ln>
                <a:solidFill>
                  <a:srgbClr val="FFFFFF"/>
                </a:solidFill>
                <a:effectLst/>
                <a:uLnTx/>
                <a:uFillTx/>
                <a:latin typeface="Calibri Light" panose="020F0302020204030204"/>
                <a:ea typeface="+mj-ea"/>
                <a:cs typeface="+mj-cs"/>
              </a:rPr>
            </a:br>
            <a:r>
              <a:rPr kumimoji="0" lang="en-US" sz="4400" b="0" i="0" u="none" strike="noStrike" kern="1200" cap="none" spc="0" normalizeH="0" baseline="0" noProof="0" dirty="0">
                <a:ln>
                  <a:noFill/>
                </a:ln>
                <a:solidFill>
                  <a:srgbClr val="00B050"/>
                </a:solidFill>
                <a:effectLst/>
                <a:uLnTx/>
                <a:uFillTx/>
                <a:latin typeface="Calibri Light" panose="020F0302020204030204"/>
                <a:ea typeface="+mj-ea"/>
                <a:cs typeface="+mj-cs"/>
              </a:rPr>
              <a:t>This is a </a:t>
            </a:r>
            <a:r>
              <a:rPr kumimoji="0" lang="en-US" sz="4400" b="1" i="0" u="sng" strike="noStrike" kern="1200" cap="none" spc="0" normalizeH="0" baseline="0" noProof="0" dirty="0">
                <a:ln>
                  <a:noFill/>
                </a:ln>
                <a:solidFill>
                  <a:srgbClr val="00B050"/>
                </a:solidFill>
                <a:effectLst/>
                <a:uLnTx/>
                <a:uFillTx/>
                <a:latin typeface="Calibri Light" panose="020F0302020204030204"/>
                <a:ea typeface="+mj-ea"/>
                <a:cs typeface="+mj-cs"/>
              </a:rPr>
              <a:t>not</a:t>
            </a:r>
            <a:r>
              <a:rPr kumimoji="0" lang="en-US" sz="4400" b="0" i="0" u="none" strike="noStrike" kern="1200" cap="none" spc="0" normalizeH="0" baseline="0" noProof="0" dirty="0">
                <a:ln>
                  <a:noFill/>
                </a:ln>
                <a:solidFill>
                  <a:srgbClr val="00B050"/>
                </a:solidFill>
                <a:effectLst/>
                <a:uLnTx/>
                <a:uFillTx/>
                <a:latin typeface="Calibri Light" panose="020F0302020204030204"/>
                <a:ea typeface="+mj-ea"/>
                <a:cs typeface="+mj-cs"/>
              </a:rPr>
              <a:t> a ‘mini-Medicare plan” </a:t>
            </a:r>
            <a:endParaRPr kumimoji="0" lang="en-US" sz="4400" b="1" i="0" u="none" strike="noStrike" kern="1200" cap="none" spc="0" normalizeH="0" baseline="0" noProof="0" dirty="0">
              <a:ln>
                <a:noFill/>
              </a:ln>
              <a:solidFill>
                <a:srgbClr val="00B050"/>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2297277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104E42-7E6A-4B21-B284-8EDF22D70F47}"/>
              </a:ext>
            </a:extLst>
          </p:cNvPr>
          <p:cNvSpPr>
            <a:spLocks noGrp="1"/>
          </p:cNvSpPr>
          <p:nvPr>
            <p:ph idx="1"/>
          </p:nvPr>
        </p:nvSpPr>
        <p:spPr>
          <a:xfrm>
            <a:off x="901388" y="1681162"/>
            <a:ext cx="9995029" cy="4857750"/>
          </a:xfrm>
        </p:spPr>
        <p:txBody>
          <a:bodyPr>
            <a:normAutofit/>
          </a:bodyPr>
          <a:lstStyle/>
          <a:p>
            <a:pPr marL="0" indent="0" eaLnBrk="1" hangingPunct="1">
              <a:buNone/>
              <a:defRPr/>
            </a:pPr>
            <a:r>
              <a:rPr lang="en-US" sz="1800" b="1" dirty="0"/>
              <a:t>§ 422.214 Special rules for services furnished by noncontract providers.</a:t>
            </a:r>
          </a:p>
          <a:p>
            <a:pPr marL="342900" indent="-342900" eaLnBrk="1" hangingPunct="1">
              <a:buFont typeface="+mj-lt"/>
              <a:buAutoNum type="alphaLcParenR"/>
              <a:defRPr/>
            </a:pPr>
            <a:r>
              <a:rPr lang="en-US" sz="1800" dirty="0"/>
              <a:t>Services furnished by non-section 1861(u) providers. </a:t>
            </a:r>
          </a:p>
          <a:p>
            <a:pPr marL="800100" lvl="1" indent="-342900" eaLnBrk="1" hangingPunct="1">
              <a:buFont typeface="+mj-lt"/>
              <a:buAutoNum type="arabicParenR"/>
              <a:defRPr/>
            </a:pPr>
            <a:r>
              <a:rPr lang="en-US" sz="1800" dirty="0">
                <a:highlight>
                  <a:srgbClr val="FFFF00"/>
                </a:highlight>
              </a:rPr>
              <a:t>Any provider (other than a provider of services as defined in section 1861(u) of the Act) that does not have in effect a contract establishing payment amounts for services furnished to a beneficiary enrolled in an MA coordinated care plan, an MSA plan, or an MA private fee-for-service plan must </a:t>
            </a:r>
            <a:r>
              <a:rPr lang="en-US" sz="1800" u="sng" dirty="0">
                <a:highlight>
                  <a:srgbClr val="FFFF00"/>
                </a:highlight>
              </a:rPr>
              <a:t>accept, as payment in full, the amounts that the provider could collect if the beneficiary were enrolled in original Medicare. </a:t>
            </a:r>
          </a:p>
          <a:p>
            <a:pPr marL="800100" lvl="1" indent="-342900" eaLnBrk="1" hangingPunct="1">
              <a:buFont typeface="+mj-lt"/>
              <a:buAutoNum type="arabicParenR"/>
              <a:defRPr/>
            </a:pPr>
            <a:r>
              <a:rPr lang="en-US" sz="1800" dirty="0"/>
              <a:t>Any statutory provisions (including penalty provisions) that apply to payment for services furnished to a beneficiary not enrolled in an MA plan also apply to the payment described in paragraph (a)(1) of this section.</a:t>
            </a:r>
          </a:p>
          <a:p>
            <a:pPr marL="342900" indent="-342900" eaLnBrk="1" hangingPunct="1">
              <a:buFont typeface="+mj-lt"/>
              <a:buAutoNum type="alphaLcParenR"/>
              <a:defRPr/>
            </a:pPr>
            <a:r>
              <a:rPr lang="en-US" sz="1800" dirty="0"/>
              <a:t>Services furnished by section 1861(u) providers of service. Any provider of services as defined in section 1861(u) of the Act that does not have in effect a contract establishing payment amounts for services furnished to a beneficiary enrolled in an MA coordinated care plan, an MSA plan, or an MA private fee-for-service plan must accept, as payment in full, the amounts (less any payments under §§ 412.105(g) and 413.76 of this chapter) that it could collect if the beneficiary were enrolled in original Medicare. (Section 412.105(g) concerns indirect medical education payment to hospitals for managed care enrollees. Section 413.76 concerns calculating payment for direct medical education costs.) </a:t>
            </a:r>
          </a:p>
          <a:p>
            <a:pPr marL="109728" indent="0" eaLnBrk="1" fontAlgn="auto" hangingPunct="1">
              <a:spcAft>
                <a:spcPts val="0"/>
              </a:spcAft>
              <a:buNone/>
              <a:defRPr/>
            </a:pPr>
            <a:endParaRPr lang="en-US" dirty="0"/>
          </a:p>
        </p:txBody>
      </p:sp>
      <p:sp>
        <p:nvSpPr>
          <p:cNvPr id="5" name="Slide Number Placeholder 4">
            <a:extLst>
              <a:ext uri="{FF2B5EF4-FFF2-40B4-BE49-F238E27FC236}">
                <a16:creationId xmlns:a16="http://schemas.microsoft.com/office/drawing/2014/main" id="{27262885-1872-4D2A-8015-3A6B46E8BD8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2299C8-2193-4B02-BFA8-CBD84291F578}" type="slidenum">
              <a:rPr kumimoji="0" lang="en-US" sz="900" b="0" i="0" u="none" strike="noStrike" kern="1200" cap="none" spc="0" normalizeH="0" baseline="0" noProof="0" smtClean="0">
                <a:ln>
                  <a:noFill/>
                </a:ln>
                <a:solidFill>
                  <a:srgbClr val="000000"/>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675" b="0" i="0" u="none" strike="noStrike" kern="1200" cap="none" spc="0" normalizeH="0" baseline="0" noProof="0" dirty="0">
              <a:ln>
                <a:noFill/>
              </a:ln>
              <a:solidFill>
                <a:srgbClr val="000000"/>
              </a:solidFill>
              <a:effectLst/>
              <a:uLnTx/>
              <a:uFillTx/>
              <a:latin typeface="Trebuchet MS" panose="020B0603020202020204"/>
              <a:ea typeface="+mn-ea"/>
              <a:cs typeface="+mn-cs"/>
            </a:endParaRPr>
          </a:p>
        </p:txBody>
      </p:sp>
      <p:sp>
        <p:nvSpPr>
          <p:cNvPr id="7" name="Title 1">
            <a:extLst>
              <a:ext uri="{FF2B5EF4-FFF2-40B4-BE49-F238E27FC236}">
                <a16:creationId xmlns:a16="http://schemas.microsoft.com/office/drawing/2014/main" id="{2E5F51F3-CD96-804D-A9F1-D7DC2EB03D4F}"/>
              </a:ext>
            </a:extLst>
          </p:cNvPr>
          <p:cNvSpPr txBox="1">
            <a:spLocks/>
          </p:cNvSpPr>
          <p:nvPr/>
        </p:nvSpPr>
        <p:spPr>
          <a:xfrm>
            <a:off x="-10759" y="136525"/>
            <a:ext cx="11819325" cy="1234372"/>
          </a:xfrm>
          <a:prstGeom prst="rect">
            <a:avLst/>
          </a:prstGeom>
          <a:solidFill>
            <a:srgbClr val="00206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Light" panose="020F0302020204030204"/>
                <a:ea typeface="+mj-ea"/>
                <a:cs typeface="+mj-cs"/>
              </a:rPr>
              <a:t> Regulations </a:t>
            </a:r>
            <a:r>
              <a:rPr kumimoji="0" lang="en-US" altLang="en-US" sz="4000" b="1" i="0" u="none" strike="noStrike" kern="1200" cap="none" spc="0" normalizeH="0" baseline="0" noProof="0" dirty="0">
                <a:ln>
                  <a:noFill/>
                </a:ln>
                <a:solidFill>
                  <a:srgbClr val="FFFFFF"/>
                </a:solidFill>
                <a:effectLst/>
                <a:uLnTx/>
                <a:uFillTx/>
                <a:latin typeface="Calibri Light" panose="020F0302020204030204"/>
                <a:ea typeface="+mj-ea"/>
                <a:cs typeface="+mj-cs"/>
              </a:rPr>
              <a:t>42 C.F.R. § </a:t>
            </a:r>
            <a:r>
              <a:rPr kumimoji="0" lang="en-US" sz="4000" b="1" i="0" u="none" strike="noStrike" kern="1200" cap="none" spc="0" normalizeH="0" baseline="0" noProof="0" dirty="0">
                <a:ln>
                  <a:noFill/>
                </a:ln>
                <a:solidFill>
                  <a:srgbClr val="FFFFFF"/>
                </a:solidFill>
                <a:effectLst/>
                <a:uLnTx/>
                <a:uFillTx/>
                <a:latin typeface="Calibri Light" panose="020F0302020204030204"/>
                <a:ea typeface="+mj-ea"/>
                <a:cs typeface="+mj-cs"/>
              </a:rPr>
              <a:t>422.214</a:t>
            </a:r>
            <a:br>
              <a:rPr kumimoji="0" lang="en-US" sz="4000" b="1" i="0" u="none" strike="noStrike" kern="1200" cap="none" spc="0" normalizeH="0" baseline="0" noProof="0" dirty="0">
                <a:ln>
                  <a:noFill/>
                </a:ln>
                <a:solidFill>
                  <a:srgbClr val="FFFFFF"/>
                </a:solidFill>
                <a:effectLst/>
                <a:uLnTx/>
                <a:uFillTx/>
                <a:latin typeface="Calibri Light" panose="020F0302020204030204"/>
                <a:ea typeface="+mj-ea"/>
                <a:cs typeface="+mj-cs"/>
              </a:rPr>
            </a:br>
            <a:r>
              <a:rPr kumimoji="0" lang="en-US" sz="4000" b="1" i="0" u="none" strike="noStrike" kern="1200" cap="none" spc="0" normalizeH="0" baseline="0" noProof="0" dirty="0">
                <a:ln>
                  <a:noFill/>
                </a:ln>
                <a:solidFill>
                  <a:srgbClr val="FFFFFF"/>
                </a:solidFill>
                <a:effectLst/>
                <a:uLnTx/>
                <a:uFillTx/>
                <a:latin typeface="Calibri Light" panose="020F0302020204030204"/>
                <a:ea typeface="+mj-ea"/>
                <a:cs typeface="+mj-cs"/>
              </a:rPr>
              <a:t> </a:t>
            </a:r>
            <a:r>
              <a:rPr kumimoji="0" lang="en-US" sz="4000" b="0" i="0" u="none" strike="noStrike" kern="1200" cap="none" spc="0" normalizeH="0" baseline="0" noProof="0" dirty="0">
                <a:ln>
                  <a:noFill/>
                </a:ln>
                <a:solidFill>
                  <a:srgbClr val="00B050"/>
                </a:solidFill>
                <a:effectLst/>
                <a:uLnTx/>
                <a:uFillTx/>
                <a:latin typeface="Calibri Light" panose="020F0302020204030204"/>
                <a:ea typeface="+mj-ea"/>
                <a:cs typeface="+mj-cs"/>
              </a:rPr>
              <a:t>If non-contracting with a MA plan….</a:t>
            </a:r>
          </a:p>
        </p:txBody>
      </p:sp>
    </p:spTree>
    <p:extLst>
      <p:ext uri="{BB962C8B-B14F-4D97-AF65-F5344CB8AC3E}">
        <p14:creationId xmlns:p14="http://schemas.microsoft.com/office/powerpoint/2010/main" val="37283092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4BAB8E36-8AC6-43C5-A586-26EB006CA63F}"/>
              </a:ext>
            </a:extLst>
          </p:cNvPr>
          <p:cNvSpPr>
            <a:spLocks noGrp="1" noChangeArrowheads="1"/>
          </p:cNvSpPr>
          <p:nvPr>
            <p:ph type="title"/>
          </p:nvPr>
        </p:nvSpPr>
        <p:spPr/>
        <p:txBody>
          <a:bodyPr/>
          <a:lstStyle/>
          <a:p>
            <a:r>
              <a:rPr lang="en-US" altLang="en-US">
                <a:solidFill>
                  <a:schemeClr val="tx1"/>
                </a:solidFill>
              </a:rPr>
              <a:t>Medicare Advantage – Provider WINS</a:t>
            </a:r>
            <a:r>
              <a:rPr lang="en-US" altLang="en-US"/>
              <a:t> – </a:t>
            </a:r>
            <a:r>
              <a:rPr lang="en-US" altLang="en-US" sz="2800">
                <a:solidFill>
                  <a:schemeClr val="tx1"/>
                </a:solidFill>
              </a:rPr>
              <a:t>use regulations</a:t>
            </a:r>
          </a:p>
        </p:txBody>
      </p:sp>
      <p:sp>
        <p:nvSpPr>
          <p:cNvPr id="74755" name="Content Placeholder 2">
            <a:extLst>
              <a:ext uri="{FF2B5EF4-FFF2-40B4-BE49-F238E27FC236}">
                <a16:creationId xmlns:a16="http://schemas.microsoft.com/office/drawing/2014/main" id="{D57806A3-01F1-4AB3-866C-283EB97002FE}"/>
              </a:ext>
            </a:extLst>
          </p:cNvPr>
          <p:cNvSpPr>
            <a:spLocks noGrp="1" noChangeArrowheads="1"/>
          </p:cNvSpPr>
          <p:nvPr>
            <p:ph idx="1"/>
          </p:nvPr>
        </p:nvSpPr>
        <p:spPr>
          <a:xfrm>
            <a:off x="677333" y="1268731"/>
            <a:ext cx="9531878" cy="4773296"/>
          </a:xfrm>
        </p:spPr>
        <p:txBody>
          <a:bodyPr>
            <a:normAutofit lnSpcReduction="10000"/>
          </a:bodyPr>
          <a:lstStyle/>
          <a:p>
            <a:r>
              <a:rPr lang="en-US" altLang="en-US" dirty="0"/>
              <a:t>“</a:t>
            </a:r>
            <a:r>
              <a:rPr lang="en-US" altLang="en-US" sz="2400" b="1" dirty="0">
                <a:solidFill>
                  <a:srgbClr val="FF0000"/>
                </a:solidFill>
              </a:rPr>
              <a:t>If the plan approved the furnishing of a service thru an advantage determination of coverage, </a:t>
            </a:r>
            <a:r>
              <a:rPr lang="en-US" altLang="en-US" sz="2400" b="1" u="sng" dirty="0">
                <a:solidFill>
                  <a:srgbClr val="FF0000"/>
                </a:solidFill>
              </a:rPr>
              <a:t>it MAY NOT deny </a:t>
            </a:r>
            <a:r>
              <a:rPr lang="en-US" altLang="en-US" sz="2400" b="1" dirty="0">
                <a:solidFill>
                  <a:srgbClr val="FF0000"/>
                </a:solidFill>
              </a:rPr>
              <a:t>coverage later on the basis of a lack of medical necessity.”  Medicare Mgd Care Manual/Medical Necessity, </a:t>
            </a:r>
            <a:r>
              <a:rPr lang="en-US" altLang="en-US" sz="2400" b="1" dirty="0" err="1">
                <a:solidFill>
                  <a:srgbClr val="FF0000"/>
                </a:solidFill>
              </a:rPr>
              <a:t>Chpt</a:t>
            </a:r>
            <a:r>
              <a:rPr lang="en-US" altLang="en-US" sz="2400" b="1" dirty="0">
                <a:solidFill>
                  <a:srgbClr val="FF0000"/>
                </a:solidFill>
              </a:rPr>
              <a:t> 4.  </a:t>
            </a:r>
            <a:r>
              <a:rPr lang="en-US" altLang="en-US" sz="2400" b="1">
                <a:solidFill>
                  <a:srgbClr val="FF0000"/>
                </a:solidFill>
              </a:rPr>
              <a:t>Section 10.16</a:t>
            </a:r>
            <a:endParaRPr lang="en-US" altLang="en-US" sz="2400" dirty="0"/>
          </a:p>
          <a:p>
            <a:r>
              <a:rPr lang="en-US" altLang="en-US" sz="2800" dirty="0"/>
              <a:t>Approved for inpt. 10-18-18.  Resulted in 1 day stay.  Hired company to audit – denied and told to downgrade to obs.  Not medically necessary for inpt.  9-19.  Nope.</a:t>
            </a:r>
          </a:p>
          <a:p>
            <a:r>
              <a:rPr lang="en-US" altLang="en-US" sz="2800" dirty="0">
                <a:ea typeface="+mn-ea"/>
                <a:cs typeface="+mn-cs"/>
              </a:rPr>
              <a:t>Approved for obs  8-8-19.   </a:t>
            </a:r>
            <a:r>
              <a:rPr lang="en-US" altLang="en-US" sz="2800" dirty="0"/>
              <a:t>Did P2Pcall.  Overturned and approved for inpt. 8-12-19.   </a:t>
            </a:r>
            <a:r>
              <a:rPr lang="en-US" altLang="en-US" sz="2800" dirty="0" err="1"/>
              <a:t>Indept</a:t>
            </a:r>
            <a:r>
              <a:rPr lang="en-US" altLang="en-US" sz="2800" dirty="0"/>
              <a:t> firm (paid to deny) audited and stated downgrade to obs –could be treated in a lower level of care.  2-1-20.  Nope.  </a:t>
            </a:r>
          </a:p>
        </p:txBody>
      </p:sp>
      <p:sp>
        <p:nvSpPr>
          <p:cNvPr id="4" name="Footer Placeholder 3">
            <a:extLst>
              <a:ext uri="{FF2B5EF4-FFF2-40B4-BE49-F238E27FC236}">
                <a16:creationId xmlns:a16="http://schemas.microsoft.com/office/drawing/2014/main" id="{ADB580B4-5EEA-46D1-AB13-5B483089744E}"/>
              </a:ext>
            </a:extLst>
          </p:cNvPr>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75"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t>2021</a:t>
            </a:r>
            <a:endParaRPr kumimoji="0" lang="en-US" sz="675"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4757" name="Slide Number Placeholder 4">
            <a:extLst>
              <a:ext uri="{FF2B5EF4-FFF2-40B4-BE49-F238E27FC236}">
                <a16:creationId xmlns:a16="http://schemas.microsoft.com/office/drawing/2014/main" id="{ABA5FD26-B64B-4E16-9ED2-239754FBD85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 typeface="Wingdings 3" panose="05040102010807070707" pitchFamily="18" charset="2"/>
              <a:buNone/>
              <a:tabLst/>
              <a:defRPr/>
            </a:pPr>
            <a:fld id="{9285ED69-5B70-47D6-8A72-4E85F630D4BF}" type="slidenum">
              <a:rPr kumimoji="0" lang="en-US" altLang="en-US" sz="675" b="0" i="0" u="none" strike="noStrike" kern="1200" cap="none" spc="0" normalizeH="0" baseline="0" noProof="0">
                <a:ln>
                  <a:noFill/>
                </a:ln>
                <a:solidFill>
                  <a:srgbClr val="90C226"/>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 typeface="Wingdings 3" panose="05040102010807070707" pitchFamily="18" charset="2"/>
                <a:buNone/>
                <a:tabLst/>
                <a:defRPr/>
              </a:pPr>
              <a:t>28</a:t>
            </a:fld>
            <a:endParaRPr kumimoji="0" lang="en-US" altLang="en-US" sz="675" b="0" i="0" u="none" strike="noStrike" kern="1200" cap="none" spc="0" normalizeH="0" baseline="0" noProof="0">
              <a:ln>
                <a:noFill/>
              </a:ln>
              <a:solidFill>
                <a:srgbClr val="90C226"/>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7" name="Slide Number Placeholder 4">
            <a:extLst>
              <a:ext uri="{FF2B5EF4-FFF2-40B4-BE49-F238E27FC236}">
                <a16:creationId xmlns:a16="http://schemas.microsoft.com/office/drawing/2014/main" id="{ABA5FD26-B64B-4E16-9ED2-239754FBD85B}"/>
              </a:ext>
            </a:extLst>
          </p:cNvPr>
          <p:cNvSpPr>
            <a:spLocks noGrp="1" noChangeArrowheads="1"/>
          </p:cNvSpPr>
          <p:nvPr>
            <p:ph type="sldNum" sz="quarter" idx="12"/>
          </p:nvPr>
        </p:nvSpPr>
        <p:spPr bwMode="auto">
          <a:xfrm>
            <a:off x="9257083" y="6349896"/>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 typeface="Wingdings 3" panose="05040102010807070707" pitchFamily="18" charset="2"/>
              <a:buNone/>
              <a:tabLst/>
              <a:defRPr/>
            </a:pPr>
            <a:fld id="{9285ED69-5B70-47D6-8A72-4E85F630D4BF}" type="slidenum">
              <a:rPr kumimoji="0" lang="en-US" altLang="en-US" sz="675" b="0" i="0" u="none" strike="noStrike" kern="1200" cap="none" spc="0" normalizeH="0" baseline="0" noProof="0">
                <a:ln>
                  <a:noFill/>
                </a:ln>
                <a:solidFill>
                  <a:srgbClr val="90C226"/>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 typeface="Wingdings 3" panose="05040102010807070707" pitchFamily="18" charset="2"/>
                <a:buNone/>
                <a:tabLst/>
                <a:defRPr/>
              </a:pPr>
              <a:t>29</a:t>
            </a:fld>
            <a:endParaRPr kumimoji="0" lang="en-US" altLang="en-US" sz="675" b="0" i="0" u="none" strike="noStrike" kern="1200" cap="none" spc="0" normalizeH="0" baseline="0" noProof="0" dirty="0">
              <a:ln>
                <a:noFill/>
              </a:ln>
              <a:solidFill>
                <a:srgbClr val="90C226"/>
              </a:solidFill>
              <a:effectLst/>
              <a:uLnTx/>
              <a:uFillTx/>
              <a:latin typeface="Arial" panose="020B0604020202020204" pitchFamily="34" charset="0"/>
              <a:ea typeface="+mn-ea"/>
              <a:cs typeface="Arial" panose="020B0604020202020204" pitchFamily="34" charset="0"/>
            </a:endParaRPr>
          </a:p>
        </p:txBody>
      </p:sp>
      <p:sp>
        <p:nvSpPr>
          <p:cNvPr id="74755" name="Content Placeholder 2">
            <a:extLst>
              <a:ext uri="{FF2B5EF4-FFF2-40B4-BE49-F238E27FC236}">
                <a16:creationId xmlns:a16="http://schemas.microsoft.com/office/drawing/2014/main" id="{D57806A3-01F1-4AB3-866C-283EB97002FE}"/>
              </a:ext>
            </a:extLst>
          </p:cNvPr>
          <p:cNvSpPr>
            <a:spLocks noGrp="1" noChangeArrowheads="1"/>
          </p:cNvSpPr>
          <p:nvPr>
            <p:ph idx="4294967295"/>
          </p:nvPr>
        </p:nvSpPr>
        <p:spPr>
          <a:xfrm>
            <a:off x="5050302" y="1370898"/>
            <a:ext cx="6949981" cy="5211284"/>
          </a:xfrm>
        </p:spPr>
        <p:txBody>
          <a:bodyPr>
            <a:noAutofit/>
          </a:bodyPr>
          <a:lstStyle/>
          <a:p>
            <a:pPr marL="257175" marR="0" lvl="0" indent="-257175" algn="l" defTabSz="342900" rtl="0" eaLnBrk="0" fontAlgn="base" latinLnBrk="0" hangingPunct="0">
              <a:lnSpc>
                <a:spcPct val="100000"/>
              </a:lnSpc>
              <a:spcBef>
                <a:spcPts val="750"/>
              </a:spcBef>
              <a:spcAft>
                <a:spcPct val="0"/>
              </a:spcAft>
              <a:buClr>
                <a:srgbClr val="5FCBEF"/>
              </a:buClr>
              <a:buSzPct val="80000"/>
              <a:buFont typeface="Wingdings 3" panose="05040102010807070707" pitchFamily="82" charset="2"/>
              <a:buChar char=""/>
              <a:tabLst/>
              <a:defRPr/>
            </a:pPr>
            <a:r>
              <a:rPr kumimoji="0" lang="en-US" altLang="en-US" sz="1800" b="1" i="0" u="sng" strike="noStrike" kern="1200" cap="none" spc="0" normalizeH="0" baseline="0" noProof="0" dirty="0">
                <a:ln>
                  <a:noFill/>
                </a:ln>
                <a:solidFill>
                  <a:srgbClr val="404040"/>
                </a:solidFill>
                <a:effectLst/>
                <a:uLnTx/>
                <a:uFillTx/>
                <a:latin typeface="Trebuchet MS" panose="020B0603020202020204"/>
                <a:ea typeface="+mn-ea"/>
                <a:cs typeface="+mn-cs"/>
              </a:rPr>
              <a:t>New process</a:t>
            </a:r>
            <a:r>
              <a:rPr kumimoji="0" lang="en-US" altLang="en-US" sz="1800" b="1" i="0" u="none" strike="noStrike" kern="1200" cap="none" spc="0" normalizeH="0" baseline="0" noProof="0" dirty="0">
                <a:ln>
                  <a:noFill/>
                </a:ln>
                <a:solidFill>
                  <a:srgbClr val="404040"/>
                </a:solidFill>
                <a:effectLst/>
                <a:uLnTx/>
                <a:uFillTx/>
                <a:latin typeface="Trebuchet MS" panose="020B0603020202020204"/>
                <a:ea typeface="+mn-ea"/>
                <a:cs typeface="+mn-cs"/>
              </a:rPr>
              <a:t>:    With each request for records from the MA plans, leadership reviews:  was this already prior approved? Yes.  Send attorney letter telling the MA plan/or their representative they are in violation of the above section. Discontinue requesting and any subsequent denials or recoupments or a formal complaint will be filed with CMS.  Track and trend by payer.  </a:t>
            </a:r>
            <a:br>
              <a:rPr kumimoji="0" lang="en-US" altLang="en-US" sz="1800" b="1" i="0" u="none" strike="noStrike" kern="1200" cap="none" spc="0" normalizeH="0" baseline="0" noProof="0" dirty="0">
                <a:ln>
                  <a:noFill/>
                </a:ln>
                <a:solidFill>
                  <a:srgbClr val="404040"/>
                </a:solidFill>
                <a:effectLst/>
                <a:uLnTx/>
                <a:uFillTx/>
                <a:latin typeface="Trebuchet MS" panose="020B0603020202020204"/>
                <a:ea typeface="+mn-ea"/>
                <a:cs typeface="+mn-cs"/>
              </a:rPr>
            </a:br>
            <a:endParaRPr kumimoji="0" lang="en-US" altLang="en-US" sz="1800" b="1" i="0" u="none" strike="noStrike" kern="1200" cap="none" spc="0" normalizeH="0" baseline="0" noProof="0" dirty="0">
              <a:ln>
                <a:noFill/>
              </a:ln>
              <a:solidFill>
                <a:srgbClr val="404040"/>
              </a:solidFill>
              <a:effectLst/>
              <a:uLnTx/>
              <a:uFillTx/>
              <a:latin typeface="Trebuchet MS" panose="020B0603020202020204"/>
              <a:ea typeface="+mn-ea"/>
              <a:cs typeface="+mn-cs"/>
            </a:endParaRPr>
          </a:p>
          <a:p>
            <a:r>
              <a:rPr lang="en-US" altLang="en-US" sz="2400" dirty="0">
                <a:ea typeface="+mn-ea"/>
                <a:cs typeface="+mn-cs"/>
              </a:rPr>
              <a:t>Of course, payer says you understood tha</a:t>
            </a:r>
            <a:r>
              <a:rPr lang="en-US" altLang="en-US" sz="2400" dirty="0"/>
              <a:t>t this prior authorization was not a ‘guarantee of payment’ thru the contract language. Same language with commercial prior authorizations.  But Medicare Mgd Care Manual adds more strength to the provider.</a:t>
            </a:r>
          </a:p>
          <a:p>
            <a:r>
              <a:rPr lang="en-US" altLang="en-US" sz="2400" dirty="0">
                <a:solidFill>
                  <a:srgbClr val="FF0000"/>
                </a:solidFill>
              </a:rPr>
              <a:t>Surprise Bill Leg:  Outlaws retroactive/post discharge ED denial policies.  7-21 /CMS   LOVE IT!</a:t>
            </a:r>
          </a:p>
        </p:txBody>
      </p:sp>
      <p:sp>
        <p:nvSpPr>
          <p:cNvPr id="3" name="Rectangle 2">
            <a:extLst>
              <a:ext uri="{FF2B5EF4-FFF2-40B4-BE49-F238E27FC236}">
                <a16:creationId xmlns:a16="http://schemas.microsoft.com/office/drawing/2014/main" id="{27F9F710-C1C5-E84F-AB13-0206511B6C77}"/>
              </a:ext>
            </a:extLst>
          </p:cNvPr>
          <p:cNvSpPr/>
          <p:nvPr/>
        </p:nvSpPr>
        <p:spPr>
          <a:xfrm>
            <a:off x="191717" y="1518762"/>
            <a:ext cx="4522573" cy="5196259"/>
          </a:xfrm>
          <a:prstGeom prst="rect">
            <a:avLst/>
          </a:prstGeom>
          <a:noFill/>
          <a:ln w="165100">
            <a:solidFill>
              <a:srgbClr val="00B050"/>
            </a:solidFill>
            <a:extLst>
              <a:ext uri="{C807C97D-BFC1-408E-A445-0C87EB9F89A2}">
                <ask:lineSketchStyleProps xmlns:ask="http://schemas.microsoft.com/office/drawing/2018/sketchyshapes" sd="1219033472">
                  <a:custGeom>
                    <a:avLst/>
                    <a:gdLst>
                      <a:gd name="connsiteX0" fmla="*/ 0 w 4522573"/>
                      <a:gd name="connsiteY0" fmla="*/ 0 h 5487103"/>
                      <a:gd name="connsiteX1" fmla="*/ 4522573 w 4522573"/>
                      <a:gd name="connsiteY1" fmla="*/ 0 h 5487103"/>
                      <a:gd name="connsiteX2" fmla="*/ 4522573 w 4522573"/>
                      <a:gd name="connsiteY2" fmla="*/ 5487103 h 5487103"/>
                      <a:gd name="connsiteX3" fmla="*/ 0 w 4522573"/>
                      <a:gd name="connsiteY3" fmla="*/ 5487103 h 5487103"/>
                      <a:gd name="connsiteX4" fmla="*/ 0 w 4522573"/>
                      <a:gd name="connsiteY4" fmla="*/ 0 h 54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573" h="5487103" extrusionOk="0">
                        <a:moveTo>
                          <a:pt x="0" y="0"/>
                        </a:moveTo>
                        <a:cubicBezTo>
                          <a:pt x="1904242" y="118645"/>
                          <a:pt x="3152800" y="116012"/>
                          <a:pt x="4522573" y="0"/>
                        </a:cubicBezTo>
                        <a:cubicBezTo>
                          <a:pt x="4389691" y="688944"/>
                          <a:pt x="4607524" y="3527167"/>
                          <a:pt x="4522573" y="5487103"/>
                        </a:cubicBezTo>
                        <a:cubicBezTo>
                          <a:pt x="4002901" y="5621703"/>
                          <a:pt x="1041521" y="5329907"/>
                          <a:pt x="0" y="5487103"/>
                        </a:cubicBezTo>
                        <a:cubicBezTo>
                          <a:pt x="-20187" y="4682191"/>
                          <a:pt x="-152480" y="2088308"/>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AF9A1894-7D32-2144-822A-C5F3AA60DB15}"/>
              </a:ext>
            </a:extLst>
          </p:cNvPr>
          <p:cNvSpPr/>
          <p:nvPr/>
        </p:nvSpPr>
        <p:spPr>
          <a:xfrm>
            <a:off x="409152" y="1651600"/>
            <a:ext cx="4087703" cy="4930581"/>
          </a:xfrm>
          <a:prstGeom prst="rect">
            <a:avLst/>
          </a:prstGeom>
        </p:spPr>
        <p:txBody>
          <a:bodyPr wrap="square">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C00000"/>
                </a:solidFill>
                <a:effectLst/>
                <a:uLnTx/>
                <a:uFillTx/>
                <a:latin typeface="Calibri" panose="020F0502020204030204"/>
                <a:ea typeface="+mn-ea"/>
                <a:cs typeface="+mn-cs"/>
              </a:rPr>
              <a:t>If the plan approved the furnishing of a service thru an advantage determination of coverage, </a:t>
            </a:r>
          </a:p>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altLang="en-US" sz="2000" b="1" i="0" u="sng" strike="noStrike" kern="1200" cap="none" spc="0" normalizeH="0" baseline="0" noProof="0" dirty="0">
                <a:ln>
                  <a:noFill/>
                </a:ln>
                <a:solidFill>
                  <a:srgbClr val="C00000"/>
                </a:solidFill>
                <a:effectLst/>
                <a:uLnTx/>
                <a:uFillTx/>
                <a:latin typeface="Calibri" panose="020F0502020204030204"/>
                <a:ea typeface="+mn-ea"/>
                <a:cs typeface="+mn-cs"/>
              </a:rPr>
              <a:t>it MAY NOT deny </a:t>
            </a:r>
          </a:p>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C00000"/>
                </a:solidFill>
                <a:effectLst/>
                <a:uLnTx/>
                <a:uFillTx/>
                <a:latin typeface="Calibri" panose="020F0502020204030204"/>
                <a:ea typeface="+mn-ea"/>
                <a:cs typeface="+mn-cs"/>
              </a:rPr>
              <a:t>coverage later on the basis of a lack of medical necessity.”  Medicare </a:t>
            </a:r>
            <a:r>
              <a:rPr kumimoji="0" lang="en-US" altLang="en-US" sz="2000" b="1" i="0" u="none" strike="noStrike" kern="1200" cap="none" spc="0" normalizeH="0" baseline="0" noProof="0" dirty="0" err="1">
                <a:ln>
                  <a:noFill/>
                </a:ln>
                <a:solidFill>
                  <a:srgbClr val="C00000"/>
                </a:solidFill>
                <a:effectLst/>
                <a:uLnTx/>
                <a:uFillTx/>
                <a:latin typeface="Calibri" panose="020F0502020204030204"/>
                <a:ea typeface="+mn-ea"/>
                <a:cs typeface="+mn-cs"/>
              </a:rPr>
              <a:t>Mgd</a:t>
            </a:r>
            <a:r>
              <a:rPr kumimoji="0" lang="en-US" altLang="en-US" sz="2000" b="1" i="0" u="none" strike="noStrike" kern="1200" cap="none" spc="0" normalizeH="0" baseline="0" noProof="0" dirty="0">
                <a:ln>
                  <a:noFill/>
                </a:ln>
                <a:solidFill>
                  <a:srgbClr val="C00000"/>
                </a:solidFill>
                <a:effectLst/>
                <a:uLnTx/>
                <a:uFillTx/>
                <a:latin typeface="Calibri" panose="020F0502020204030204"/>
                <a:ea typeface="+mn-ea"/>
                <a:cs typeface="+mn-cs"/>
              </a:rPr>
              <a:t> Care Manual/Medical Necessity, </a:t>
            </a:r>
            <a:r>
              <a:rPr kumimoji="0" lang="en-US" altLang="en-US" sz="2000" b="1" i="0" u="none" strike="noStrike" kern="1200" cap="none" spc="0" normalizeH="0" baseline="0" noProof="0" dirty="0" err="1">
                <a:ln>
                  <a:noFill/>
                </a:ln>
                <a:solidFill>
                  <a:srgbClr val="C00000"/>
                </a:solidFill>
                <a:effectLst/>
                <a:uLnTx/>
                <a:uFillTx/>
                <a:latin typeface="Calibri" panose="020F0502020204030204"/>
                <a:ea typeface="+mn-ea"/>
                <a:cs typeface="+mn-cs"/>
              </a:rPr>
              <a:t>Chpt</a:t>
            </a:r>
            <a:r>
              <a:rPr kumimoji="0" lang="en-US" altLang="en-US" sz="2000" b="1" i="0" u="none" strike="noStrike" kern="1200" cap="none" spc="0" normalizeH="0" baseline="0" noProof="0" dirty="0">
                <a:ln>
                  <a:noFill/>
                </a:ln>
                <a:solidFill>
                  <a:srgbClr val="C00000"/>
                </a:solidFill>
                <a:effectLst/>
                <a:uLnTx/>
                <a:uFillTx/>
                <a:latin typeface="Calibri" panose="020F0502020204030204"/>
                <a:ea typeface="+mn-ea"/>
                <a:cs typeface="+mn-cs"/>
              </a:rPr>
              <a:t> 4. Section 10.6. </a:t>
            </a:r>
          </a:p>
        </p:txBody>
      </p:sp>
      <p:sp>
        <p:nvSpPr>
          <p:cNvPr id="6" name="Title 1">
            <a:extLst>
              <a:ext uri="{FF2B5EF4-FFF2-40B4-BE49-F238E27FC236}">
                <a16:creationId xmlns:a16="http://schemas.microsoft.com/office/drawing/2014/main" id="{C8A16754-61D5-1A4A-87B9-A1DA3A6E9321}"/>
              </a:ext>
            </a:extLst>
          </p:cNvPr>
          <p:cNvSpPr txBox="1">
            <a:spLocks/>
          </p:cNvSpPr>
          <p:nvPr/>
        </p:nvSpPr>
        <p:spPr>
          <a:xfrm>
            <a:off x="-10759" y="136525"/>
            <a:ext cx="12011042" cy="1234372"/>
          </a:xfrm>
          <a:prstGeom prst="rect">
            <a:avLst/>
          </a:prstGeom>
          <a:solidFill>
            <a:srgbClr val="00206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4000" b="0" i="0" u="none" strike="noStrike" kern="1200" cap="none" spc="0" normalizeH="0" baseline="0" noProof="0" dirty="0">
                <a:ln>
                  <a:noFill/>
                </a:ln>
                <a:solidFill>
                  <a:srgbClr val="FFFFFF"/>
                </a:solidFill>
                <a:effectLst/>
                <a:uLnTx/>
                <a:uFillTx/>
                <a:latin typeface="Calibri Light" panose="020F0302020204030204"/>
                <a:ea typeface="+mj-ea"/>
                <a:cs typeface="+mj-cs"/>
              </a:rPr>
              <a:t>Medicare Advantage – Provider WINS – </a:t>
            </a:r>
            <a:br>
              <a:rPr kumimoji="0" lang="en-US" altLang="en-US" sz="4000" b="0" i="0" u="none" strike="noStrike" kern="1200" cap="none" spc="0" normalizeH="0" baseline="0" noProof="0" dirty="0">
                <a:ln>
                  <a:noFill/>
                </a:ln>
                <a:solidFill>
                  <a:srgbClr val="FFFFFF"/>
                </a:solidFill>
                <a:effectLst/>
                <a:uLnTx/>
                <a:uFillTx/>
                <a:latin typeface="Calibri Light" panose="020F0302020204030204"/>
                <a:ea typeface="+mj-ea"/>
                <a:cs typeface="+mj-cs"/>
              </a:rPr>
            </a:br>
            <a:r>
              <a:rPr kumimoji="0" lang="en-US" altLang="en-US" sz="2400" b="0" i="0" u="none" strike="noStrike" kern="1200" cap="none" spc="0" normalizeH="0" baseline="0" noProof="0" dirty="0">
                <a:ln>
                  <a:noFill/>
                </a:ln>
                <a:solidFill>
                  <a:srgbClr val="00B050"/>
                </a:solidFill>
                <a:effectLst/>
                <a:uLnTx/>
                <a:uFillTx/>
                <a:latin typeface="Calibri Light" panose="020F0302020204030204"/>
                <a:ea typeface="+mj-ea"/>
                <a:cs typeface="+mj-cs"/>
              </a:rPr>
              <a:t>Use Regulations.   Have legal letter ready to send to the payer if post-request </a:t>
            </a:r>
            <a:r>
              <a:rPr kumimoji="0" lang="en-US" altLang="en-US" sz="2400" b="0" i="0" u="none" strike="noStrike" kern="1200" cap="none" spc="0" normalizeH="0" baseline="0" noProof="0">
                <a:ln>
                  <a:noFill/>
                </a:ln>
                <a:solidFill>
                  <a:srgbClr val="00B050"/>
                </a:solidFill>
                <a:effectLst/>
                <a:uLnTx/>
                <a:uFillTx/>
                <a:latin typeface="Calibri Light" panose="020F0302020204030204"/>
                <a:ea typeface="+mj-ea"/>
                <a:cs typeface="+mj-cs"/>
              </a:rPr>
              <a:t>for records/MA</a:t>
            </a:r>
            <a:endParaRPr kumimoji="0" lang="en-US" sz="4000" b="1" i="0" u="none" strike="noStrike" kern="1200" cap="none" spc="0" normalizeH="0" baseline="0" noProof="0" dirty="0">
              <a:ln>
                <a:noFill/>
              </a:ln>
              <a:solidFill>
                <a:srgbClr val="00B050"/>
              </a:solidFill>
              <a:effectLst/>
              <a:uLnTx/>
              <a:uFillTx/>
              <a:latin typeface="Calibri Light" panose="020F0302020204030204"/>
              <a:ea typeface="+mj-ea"/>
              <a:cs typeface="+mj-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56E2560B-FB89-4FFC-8ECD-D93019C7C112}"/>
              </a:ext>
            </a:extLst>
          </p:cNvPr>
          <p:cNvSpPr>
            <a:spLocks noGrp="1" noChangeArrowheads="1"/>
          </p:cNvSpPr>
          <p:nvPr>
            <p:ph type="ctrTitle"/>
          </p:nvPr>
        </p:nvSpPr>
        <p:spPr>
          <a:xfrm>
            <a:off x="2057400" y="1600201"/>
            <a:ext cx="7772400" cy="1997075"/>
          </a:xfrm>
        </p:spPr>
        <p:txBody>
          <a:bodyPr>
            <a:normAutofit fontScale="90000"/>
          </a:bodyPr>
          <a:lstStyle/>
          <a:p>
            <a:pPr algn="ctr" eaLnBrk="1" hangingPunct="1"/>
            <a:r>
              <a:rPr lang="en-US" altLang="en-US" sz="3200" u="sng">
                <a:solidFill>
                  <a:schemeClr val="tx1"/>
                </a:solidFill>
              </a:rPr>
              <a:t>Mgd Care Anguish-  </a:t>
            </a:r>
            <a:br>
              <a:rPr lang="en-US" altLang="en-US" sz="3200" u="sng">
                <a:solidFill>
                  <a:schemeClr val="tx1"/>
                </a:solidFill>
              </a:rPr>
            </a:br>
            <a:r>
              <a:rPr lang="en-US" altLang="en-US" sz="3200" u="sng">
                <a:solidFill>
                  <a:schemeClr val="tx1"/>
                </a:solidFill>
              </a:rPr>
              <a:t>A Brave New World Required-</a:t>
            </a:r>
            <a:br>
              <a:rPr lang="en-US" altLang="en-US" sz="3200">
                <a:solidFill>
                  <a:schemeClr val="tx1"/>
                </a:solidFill>
              </a:rPr>
            </a:br>
            <a:r>
              <a:rPr lang="en-US" altLang="en-US" sz="2800" b="1">
                <a:solidFill>
                  <a:schemeClr val="tx1"/>
                </a:solidFill>
              </a:rPr>
              <a:t>Payer Policy Changes/Outside the Contract</a:t>
            </a:r>
            <a:br>
              <a:rPr lang="en-US" altLang="en-US" sz="2800" b="1">
                <a:solidFill>
                  <a:schemeClr val="tx1"/>
                </a:solidFill>
              </a:rPr>
            </a:br>
            <a:r>
              <a:rPr lang="en-US" altLang="en-US" sz="2800" b="1">
                <a:solidFill>
                  <a:schemeClr val="tx1"/>
                </a:solidFill>
              </a:rPr>
              <a:t>Significant Growth of Medicare Advantage Plans </a:t>
            </a:r>
            <a:br>
              <a:rPr lang="en-US" altLang="en-US" sz="2800" b="1">
                <a:solidFill>
                  <a:schemeClr val="tx1"/>
                </a:solidFill>
              </a:rPr>
            </a:br>
            <a:r>
              <a:rPr lang="en-US" altLang="en-US" sz="2800" b="1">
                <a:solidFill>
                  <a:schemeClr val="tx1"/>
                </a:solidFill>
              </a:rPr>
              <a:t>= Financial Impact to Provide</a:t>
            </a:r>
            <a:r>
              <a:rPr lang="en-US" altLang="en-US" sz="3200">
                <a:solidFill>
                  <a:schemeClr val="tx1"/>
                </a:solidFill>
              </a:rPr>
              <a:t>rs</a:t>
            </a:r>
          </a:p>
        </p:txBody>
      </p:sp>
      <p:sp>
        <p:nvSpPr>
          <p:cNvPr id="2" name="Footer Placeholder 1">
            <a:extLst>
              <a:ext uri="{FF2B5EF4-FFF2-40B4-BE49-F238E27FC236}">
                <a16:creationId xmlns:a16="http://schemas.microsoft.com/office/drawing/2014/main" id="{C0B5B2E4-6603-42E4-8708-F665F60CA7FF}"/>
              </a:ext>
            </a:extLst>
          </p:cNvPr>
          <p:cNvSpPr>
            <a:spLocks noGrp="1"/>
          </p:cNvSpPr>
          <p:nvPr>
            <p:ph type="ftr" sz="quarter" idx="11"/>
          </p:nvPr>
        </p:nvSpPr>
        <p:spPr/>
        <p:txBody>
          <a:bodyPr/>
          <a:lstStyle/>
          <a:p>
            <a:pPr defTabSz="914400" eaLnBrk="0" fontAlgn="base" hangingPunct="0">
              <a:spcBef>
                <a:spcPct val="0"/>
              </a:spcBef>
              <a:spcAft>
                <a:spcPct val="0"/>
              </a:spcAft>
              <a:defRPr/>
            </a:pPr>
            <a:r>
              <a:rPr lang="en-US">
                <a:solidFill>
                  <a:prstClr val="black">
                    <a:tint val="75000"/>
                  </a:prstClr>
                </a:solidFill>
                <a:latin typeface="Arial" panose="020B0604020202020204" pitchFamily="34" charset="0"/>
                <a:cs typeface="Arial" panose="020B0604020202020204" pitchFamily="34" charset="0"/>
              </a:rPr>
              <a:t>2021</a:t>
            </a:r>
            <a:endParaRPr lang="en-US" dirty="0">
              <a:solidFill>
                <a:prstClr val="black">
                  <a:tint val="75000"/>
                </a:prstClr>
              </a:solidFill>
              <a:latin typeface="Arial" panose="020B0604020202020204" pitchFamily="34" charset="0"/>
              <a:cs typeface="Arial" panose="020B0604020202020204" pitchFamily="34" charset="0"/>
            </a:endParaRPr>
          </a:p>
        </p:txBody>
      </p:sp>
      <p:sp>
        <p:nvSpPr>
          <p:cNvPr id="57349" name="Slide Number Placeholder 4">
            <a:extLst>
              <a:ext uri="{FF2B5EF4-FFF2-40B4-BE49-F238E27FC236}">
                <a16:creationId xmlns:a16="http://schemas.microsoft.com/office/drawing/2014/main" id="{0F99A85C-CAA9-4978-8E3D-1E6630F96BD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eaLnBrk="0" fontAlgn="base" hangingPunct="0">
              <a:spcBef>
                <a:spcPct val="0"/>
              </a:spcBef>
              <a:spcAft>
                <a:spcPct val="0"/>
              </a:spcAft>
              <a:buClrTx/>
              <a:buSzTx/>
              <a:buNone/>
            </a:pPr>
            <a:fld id="{F513741A-C31E-4746-BE6D-53B2F705246B}" type="slidenum">
              <a:rPr lang="en-US" altLang="en-US">
                <a:solidFill>
                  <a:srgbClr val="898989"/>
                </a:solidFill>
                <a:latin typeface="Arial" panose="020B0604020202020204" pitchFamily="34" charset="0"/>
                <a:cs typeface="Arial" panose="020B0604020202020204" pitchFamily="34" charset="0"/>
              </a:rPr>
              <a:pPr defTabSz="914400" eaLnBrk="0" fontAlgn="base" hangingPunct="0">
                <a:spcBef>
                  <a:spcPct val="0"/>
                </a:spcBef>
                <a:spcAft>
                  <a:spcPct val="0"/>
                </a:spcAft>
                <a:buClrTx/>
                <a:buSzTx/>
                <a:buNone/>
              </a:pPr>
              <a:t>3</a:t>
            </a:fld>
            <a:endParaRPr lang="en-US" altLang="en-US" dirty="0">
              <a:solidFill>
                <a:srgbClr val="898989"/>
              </a:solidFill>
              <a:latin typeface="Arial" panose="020B0604020202020204" pitchFamily="34" charset="0"/>
              <a:cs typeface="Arial" panose="020B0604020202020204" pitchFamily="34" charset="0"/>
            </a:endParaRPr>
          </a:p>
        </p:txBody>
      </p:sp>
      <p:pic>
        <p:nvPicPr>
          <p:cNvPr id="57350" name="Picture 5">
            <a:extLst>
              <a:ext uri="{FF2B5EF4-FFF2-40B4-BE49-F238E27FC236}">
                <a16:creationId xmlns:a16="http://schemas.microsoft.com/office/drawing/2014/main" id="{A167515B-53E8-4945-81E4-77BEFC81A86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48038" y="4051301"/>
            <a:ext cx="487680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65F86-31B2-4EC5-949D-3E22AEE86A34}"/>
              </a:ext>
            </a:extLst>
          </p:cNvPr>
          <p:cNvSpPr>
            <a:spLocks noGrp="1"/>
          </p:cNvSpPr>
          <p:nvPr>
            <p:ph type="title"/>
          </p:nvPr>
        </p:nvSpPr>
        <p:spPr>
          <a:xfrm>
            <a:off x="677334" y="787782"/>
            <a:ext cx="10823565" cy="1280890"/>
          </a:xfrm>
        </p:spPr>
        <p:txBody>
          <a:bodyPr>
            <a:normAutofit/>
          </a:bodyPr>
          <a:lstStyle/>
          <a:p>
            <a:r>
              <a:rPr lang="en-US" dirty="0"/>
              <a:t>And more from Medicare Managed Care Manual – </a:t>
            </a:r>
            <a:br>
              <a:rPr lang="en-US" dirty="0"/>
            </a:br>
            <a:r>
              <a:rPr lang="en-US" dirty="0"/>
              <a:t>Post stabilization &amp; Post acute care</a:t>
            </a:r>
          </a:p>
        </p:txBody>
      </p:sp>
      <p:sp>
        <p:nvSpPr>
          <p:cNvPr id="3" name="Content Placeholder 2">
            <a:extLst>
              <a:ext uri="{FF2B5EF4-FFF2-40B4-BE49-F238E27FC236}">
                <a16:creationId xmlns:a16="http://schemas.microsoft.com/office/drawing/2014/main" id="{BE8B1894-8F86-457B-B1E2-EDDB878782B9}"/>
              </a:ext>
            </a:extLst>
          </p:cNvPr>
          <p:cNvSpPr>
            <a:spLocks noGrp="1"/>
          </p:cNvSpPr>
          <p:nvPr>
            <p:ph idx="1"/>
          </p:nvPr>
        </p:nvSpPr>
        <p:spPr>
          <a:xfrm>
            <a:off x="566102" y="2068672"/>
            <a:ext cx="8915400" cy="4149247"/>
          </a:xfrm>
        </p:spPr>
        <p:txBody>
          <a:bodyPr/>
          <a:lstStyle/>
          <a:p>
            <a:r>
              <a:rPr lang="en-US" sz="2000" dirty="0"/>
              <a:t>42 CFR 422.113 .  (2) The MA organization financial responsibility – the MA organization is financially responsible (consistent with 422.214) for post –stabilization obtained within or outside the MA organization that are pre-approved by a plan provider or other MA organization representative.</a:t>
            </a:r>
          </a:p>
          <a:p>
            <a:r>
              <a:rPr lang="en-US" sz="2000" dirty="0"/>
              <a:t>If the pt is approved for post-acute care, the </a:t>
            </a:r>
            <a:r>
              <a:rPr lang="en-US" sz="2000" b="1" u="sng" dirty="0"/>
              <a:t>MA plan is responsible to find placement</a:t>
            </a:r>
            <a:r>
              <a:rPr lang="en-US" sz="2000" dirty="0"/>
              <a:t>.   They must have a post-acute care provider network.  </a:t>
            </a:r>
          </a:p>
          <a:p>
            <a:r>
              <a:rPr lang="en-US" sz="2000" dirty="0"/>
              <a:t>If they can’t find placement, ensure there is contract language to pay a </a:t>
            </a:r>
            <a:r>
              <a:rPr lang="en-US" sz="2000" u="sng" dirty="0"/>
              <a:t>‘</a:t>
            </a:r>
            <a:r>
              <a:rPr lang="en-US" sz="2000" b="1" u="sng" dirty="0"/>
              <a:t>per diem/day’ rate for any days </a:t>
            </a:r>
            <a:r>
              <a:rPr lang="en-US" sz="2000" b="1" dirty="0"/>
              <a:t>beyond the safe discharge order</a:t>
            </a:r>
            <a:r>
              <a:rPr lang="en-US" sz="2000" dirty="0"/>
              <a:t>.</a:t>
            </a:r>
          </a:p>
        </p:txBody>
      </p:sp>
      <p:sp>
        <p:nvSpPr>
          <p:cNvPr id="4" name="Footer Placeholder 3">
            <a:extLst>
              <a:ext uri="{FF2B5EF4-FFF2-40B4-BE49-F238E27FC236}">
                <a16:creationId xmlns:a16="http://schemas.microsoft.com/office/drawing/2014/main" id="{DBFC3A87-D400-4B2B-9ECC-03AE7296228A}"/>
              </a:ext>
            </a:extLst>
          </p:cNvPr>
          <p:cNvSpPr>
            <a:spLocks noGrp="1"/>
          </p:cNvSpPr>
          <p:nvPr>
            <p:ph type="ftr" sz="quarter" idx="11"/>
          </p:nvPr>
        </p:nvSpPr>
        <p:spPr/>
        <p:txBody>
          <a:bodyPr/>
          <a:lstStyle/>
          <a:p>
            <a:pPr>
              <a:defRPr/>
            </a:pPr>
            <a:r>
              <a:rPr lang="en-US"/>
              <a:t>2021</a:t>
            </a:r>
            <a:endParaRPr lang="en-US" dirty="0"/>
          </a:p>
        </p:txBody>
      </p:sp>
      <p:sp>
        <p:nvSpPr>
          <p:cNvPr id="5" name="Slide Number Placeholder 4">
            <a:extLst>
              <a:ext uri="{FF2B5EF4-FFF2-40B4-BE49-F238E27FC236}">
                <a16:creationId xmlns:a16="http://schemas.microsoft.com/office/drawing/2014/main" id="{3DE56250-8E0D-4129-BDFC-B65B7198D328}"/>
              </a:ext>
            </a:extLst>
          </p:cNvPr>
          <p:cNvSpPr>
            <a:spLocks noGrp="1"/>
          </p:cNvSpPr>
          <p:nvPr>
            <p:ph type="sldNum" sz="quarter" idx="12"/>
          </p:nvPr>
        </p:nvSpPr>
        <p:spPr/>
        <p:txBody>
          <a:bodyPr/>
          <a:lstStyle/>
          <a:p>
            <a:pPr>
              <a:defRPr/>
            </a:pPr>
            <a:fld id="{B4852DEC-015A-47C1-BB2F-A3778C6F354B}" type="slidenum">
              <a:rPr lang="en-US" smtClean="0"/>
              <a:pPr>
                <a:defRPr/>
              </a:pPr>
              <a:t>30</a:t>
            </a:fld>
            <a:endParaRPr lang="en-US" dirty="0"/>
          </a:p>
        </p:txBody>
      </p:sp>
    </p:spTree>
    <p:extLst>
      <p:ext uri="{BB962C8B-B14F-4D97-AF65-F5344CB8AC3E}">
        <p14:creationId xmlns:p14="http://schemas.microsoft.com/office/powerpoint/2010/main" val="4263495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FDC286FA-D5E6-4D84-B46F-309E171138BD}"/>
              </a:ext>
            </a:extLst>
          </p:cNvPr>
          <p:cNvSpPr>
            <a:spLocks noGrp="1" noChangeArrowheads="1"/>
          </p:cNvSpPr>
          <p:nvPr>
            <p:ph type="title"/>
          </p:nvPr>
        </p:nvSpPr>
        <p:spPr/>
        <p:txBody>
          <a:bodyPr/>
          <a:lstStyle/>
          <a:p>
            <a:pPr eaLnBrk="1" hangingPunct="1"/>
            <a:r>
              <a:rPr lang="en-US" altLang="en-US" sz="3200" b="1" dirty="0">
                <a:solidFill>
                  <a:schemeClr val="tx1"/>
                </a:solidFill>
              </a:rPr>
              <a:t>3 Legs of Anguish – Pt Status, DRG Downgrades, Re-Admissions</a:t>
            </a:r>
          </a:p>
        </p:txBody>
      </p:sp>
      <p:sp>
        <p:nvSpPr>
          <p:cNvPr id="69635" name="Content Placeholder 2">
            <a:extLst>
              <a:ext uri="{FF2B5EF4-FFF2-40B4-BE49-F238E27FC236}">
                <a16:creationId xmlns:a16="http://schemas.microsoft.com/office/drawing/2014/main" id="{C27F0686-4BD8-4F79-BA91-2D0B8B3C7BD0}"/>
              </a:ext>
            </a:extLst>
          </p:cNvPr>
          <p:cNvSpPr>
            <a:spLocks noGrp="1" noChangeArrowheads="1"/>
          </p:cNvSpPr>
          <p:nvPr>
            <p:ph idx="1"/>
          </p:nvPr>
        </p:nvSpPr>
        <p:spPr>
          <a:xfrm>
            <a:off x="677333" y="1930401"/>
            <a:ext cx="8595784" cy="4111626"/>
          </a:xfrm>
        </p:spPr>
        <p:txBody>
          <a:bodyPr/>
          <a:lstStyle/>
          <a:p>
            <a:pPr lvl="0" eaLnBrk="1" hangingPunct="1">
              <a:buClr>
                <a:srgbClr val="90C226"/>
              </a:buClr>
            </a:pPr>
            <a:r>
              <a:rPr lang="en-US" altLang="en-US" sz="2000" u="sng" dirty="0"/>
              <a:t>DRG </a:t>
            </a:r>
            <a:r>
              <a:rPr lang="en-US" altLang="en-US" sz="2400" b="1" u="sng" dirty="0"/>
              <a:t>Downgrades</a:t>
            </a:r>
            <a:r>
              <a:rPr lang="en-US" altLang="en-US" sz="2000" u="sng" dirty="0"/>
              <a:t> </a:t>
            </a:r>
            <a:r>
              <a:rPr lang="en-US" altLang="en-US" sz="2000" dirty="0"/>
              <a:t>– what documentation standards are required to allow all physician inclusion of ALL dx the </a:t>
            </a:r>
            <a:r>
              <a:rPr lang="en-US" altLang="en-US" sz="2000" dirty="0" err="1"/>
              <a:t>pt</a:t>
            </a:r>
            <a:r>
              <a:rPr lang="en-US" altLang="en-US" sz="2000" dirty="0"/>
              <a:t> has and are included in the thought process/not always the actual treatment? </a:t>
            </a:r>
          </a:p>
          <a:p>
            <a:pPr eaLnBrk="1" hangingPunct="1"/>
            <a:r>
              <a:rPr lang="en-US" altLang="en-US" sz="2000" u="sng" dirty="0"/>
              <a:t>Pt Status </a:t>
            </a:r>
            <a:r>
              <a:rPr lang="en-US" altLang="en-US" sz="2400" b="1" u="sng" dirty="0"/>
              <a:t>Disputes</a:t>
            </a:r>
            <a:r>
              <a:rPr lang="en-US" altLang="en-US" sz="2000" dirty="0"/>
              <a:t>– what is their definition of an </a:t>
            </a:r>
            <a:r>
              <a:rPr lang="en-US" altLang="en-US" sz="2000" dirty="0" err="1"/>
              <a:t>inpt</a:t>
            </a:r>
            <a:r>
              <a:rPr lang="en-US" altLang="en-US" sz="2000" dirty="0"/>
              <a:t>?</a:t>
            </a:r>
          </a:p>
          <a:p>
            <a:pPr eaLnBrk="1" hangingPunct="1"/>
            <a:r>
              <a:rPr lang="en-US" altLang="en-US" sz="2000" u="sng" dirty="0"/>
              <a:t>Readmission </a:t>
            </a:r>
            <a:r>
              <a:rPr lang="en-US" altLang="en-US" sz="2400" b="1" u="sng" dirty="0"/>
              <a:t>Denials</a:t>
            </a:r>
            <a:r>
              <a:rPr lang="en-US" altLang="en-US" sz="2400" b="1" dirty="0"/>
              <a:t> </a:t>
            </a:r>
            <a:r>
              <a:rPr lang="en-US" altLang="en-US" sz="2000" dirty="0"/>
              <a:t>-  Related means?  30 days when CMS does not use this standard.  Preventable means?</a:t>
            </a:r>
          </a:p>
          <a:p>
            <a:pPr eaLnBrk="1" hangingPunct="1"/>
            <a:r>
              <a:rPr lang="en-US" altLang="en-US" sz="2000" dirty="0">
                <a:solidFill>
                  <a:srgbClr val="C00000"/>
                </a:solidFill>
              </a:rPr>
              <a:t>Hint – all must be in the contract!  Usually silent.</a:t>
            </a:r>
          </a:p>
          <a:p>
            <a:pPr eaLnBrk="1" hangingPunct="1"/>
            <a:r>
              <a:rPr lang="en-US" altLang="en-US" sz="2000" dirty="0">
                <a:solidFill>
                  <a:srgbClr val="C00000"/>
                </a:solidFill>
              </a:rPr>
              <a:t>Look to operational addendums  vs</a:t>
            </a:r>
          </a:p>
          <a:p>
            <a:pPr eaLnBrk="1" hangingPunct="1"/>
            <a:r>
              <a:rPr lang="en-US" altLang="en-US" sz="2000" dirty="0">
                <a:solidFill>
                  <a:srgbClr val="C00000"/>
                </a:solidFill>
              </a:rPr>
              <a:t>Payer –specific policies… UGLY</a:t>
            </a:r>
          </a:p>
          <a:p>
            <a:pPr eaLnBrk="1" hangingPunct="1"/>
            <a:r>
              <a:rPr lang="en-US" altLang="en-US" sz="2000" dirty="0">
                <a:solidFill>
                  <a:schemeClr val="tx1"/>
                </a:solidFill>
              </a:rPr>
              <a:t>Why are you contracting?  No directing of patients.  So what is the win for the provider? Payer win is discounting.  Out of network, competition.  MA plan cannot sell in your community without a provider network.</a:t>
            </a:r>
          </a:p>
        </p:txBody>
      </p:sp>
      <p:sp>
        <p:nvSpPr>
          <p:cNvPr id="69636" name="Footer Placeholder 1">
            <a:extLst>
              <a:ext uri="{FF2B5EF4-FFF2-40B4-BE49-F238E27FC236}">
                <a16:creationId xmlns:a16="http://schemas.microsoft.com/office/drawing/2014/main" id="{90E33852-EA0C-4C42-A610-8C17A015E040}"/>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eaLnBrk="0" fontAlgn="base" hangingPunct="0">
              <a:spcBef>
                <a:spcPct val="0"/>
              </a:spcBef>
              <a:spcAft>
                <a:spcPct val="0"/>
              </a:spcAft>
              <a:buClrTx/>
              <a:buSzTx/>
              <a:buNone/>
            </a:pPr>
            <a:r>
              <a:rPr lang="en-US" altLang="en-US">
                <a:solidFill>
                  <a:srgbClr val="898989"/>
                </a:solidFill>
                <a:latin typeface="Arial" panose="020B0604020202020204" pitchFamily="34" charset="0"/>
                <a:cs typeface="Arial" panose="020B0604020202020204" pitchFamily="34" charset="0"/>
              </a:rPr>
              <a:t>2021</a:t>
            </a:r>
            <a:endParaRPr lang="en-US" altLang="en-US" dirty="0">
              <a:solidFill>
                <a:srgbClr val="898989"/>
              </a:solidFill>
              <a:latin typeface="Arial" panose="020B0604020202020204" pitchFamily="34" charset="0"/>
              <a:cs typeface="Arial" panose="020B0604020202020204" pitchFamily="34" charset="0"/>
            </a:endParaRPr>
          </a:p>
        </p:txBody>
      </p:sp>
      <p:sp>
        <p:nvSpPr>
          <p:cNvPr id="69637" name="Slide Number Placeholder 3">
            <a:extLst>
              <a:ext uri="{FF2B5EF4-FFF2-40B4-BE49-F238E27FC236}">
                <a16:creationId xmlns:a16="http://schemas.microsoft.com/office/drawing/2014/main" id="{DFDBFBD9-5E95-4855-9A12-59655E7E0F4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eaLnBrk="0" fontAlgn="base" hangingPunct="0">
              <a:spcBef>
                <a:spcPct val="0"/>
              </a:spcBef>
              <a:spcAft>
                <a:spcPct val="0"/>
              </a:spcAft>
              <a:buClrTx/>
              <a:buSzTx/>
              <a:buNone/>
            </a:pPr>
            <a:fld id="{3D764800-6086-42AB-B09D-78C376AE2155}" type="slidenum">
              <a:rPr lang="en-US" altLang="en-US">
                <a:solidFill>
                  <a:srgbClr val="898989"/>
                </a:solidFill>
                <a:latin typeface="Arial" panose="020B0604020202020204" pitchFamily="34" charset="0"/>
                <a:cs typeface="Arial" panose="020B0604020202020204" pitchFamily="34" charset="0"/>
              </a:rPr>
              <a:pPr defTabSz="914400" eaLnBrk="0" fontAlgn="base" hangingPunct="0">
                <a:spcBef>
                  <a:spcPct val="0"/>
                </a:spcBef>
                <a:spcAft>
                  <a:spcPct val="0"/>
                </a:spcAft>
                <a:buClrTx/>
                <a:buSzTx/>
                <a:buNone/>
              </a:pPr>
              <a:t>31</a:t>
            </a:fld>
            <a:endParaRPr lang="en-US" altLang="en-US" dirty="0">
              <a:solidFill>
                <a:srgbClr val="898989"/>
              </a:solidFill>
              <a:latin typeface="Arial" panose="020B0604020202020204" pitchFamily="34" charset="0"/>
              <a:cs typeface="Arial" panose="020B0604020202020204" pitchFamily="34" charset="0"/>
            </a:endParaRPr>
          </a:p>
        </p:txBody>
      </p:sp>
      <p:pic>
        <p:nvPicPr>
          <p:cNvPr id="69638" name="Picture 2" descr="C:\Users\715013\AppData\Local\Microsoft\Windows\Temporary Internet Files\Content.IE5\MENDM68F\light_bulb_idea[1].jpg">
            <a:extLst>
              <a:ext uri="{FF2B5EF4-FFF2-40B4-BE49-F238E27FC236}">
                <a16:creationId xmlns:a16="http://schemas.microsoft.com/office/drawing/2014/main" id="{E9ED4B02-AA30-4FFD-A016-4BF3B255E8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2794" y="4427658"/>
            <a:ext cx="1703387"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D2D1A59F-8803-4C55-80B7-D8186401A4E2}"/>
              </a:ext>
            </a:extLst>
          </p:cNvPr>
          <p:cNvSpPr>
            <a:spLocks noGrp="1" noChangeArrowheads="1"/>
          </p:cNvSpPr>
          <p:nvPr>
            <p:ph type="title"/>
          </p:nvPr>
        </p:nvSpPr>
        <p:spPr/>
        <p:txBody>
          <a:bodyPr/>
          <a:lstStyle/>
          <a:p>
            <a:pPr eaLnBrk="1" hangingPunct="1"/>
            <a:r>
              <a:rPr lang="en-US" altLang="en-US">
                <a:solidFill>
                  <a:schemeClr val="tx1"/>
                </a:solidFill>
              </a:rPr>
              <a:t>DRG Downgrades	</a:t>
            </a:r>
          </a:p>
        </p:txBody>
      </p:sp>
      <p:sp>
        <p:nvSpPr>
          <p:cNvPr id="70659" name="Content Placeholder 2">
            <a:extLst>
              <a:ext uri="{FF2B5EF4-FFF2-40B4-BE49-F238E27FC236}">
                <a16:creationId xmlns:a16="http://schemas.microsoft.com/office/drawing/2014/main" id="{D0644E95-F7FD-4589-83D6-E4F04648E848}"/>
              </a:ext>
            </a:extLst>
          </p:cNvPr>
          <p:cNvSpPr>
            <a:spLocks noGrp="1" noChangeArrowheads="1"/>
          </p:cNvSpPr>
          <p:nvPr>
            <p:ph idx="1"/>
          </p:nvPr>
        </p:nvSpPr>
        <p:spPr/>
        <p:txBody>
          <a:bodyPr>
            <a:normAutofit fontScale="92500" lnSpcReduction="10000"/>
          </a:bodyPr>
          <a:lstStyle/>
          <a:p>
            <a:pPr eaLnBrk="1" hangingPunct="1"/>
            <a:r>
              <a:rPr lang="en-US" altLang="en-US" sz="2400" dirty="0"/>
              <a:t>Lots of discussion regarding tying in the diagnosis outlined to the treatment.  Simply listing dx is not sufficient to ‘earn the higher DRG payment.”</a:t>
            </a:r>
          </a:p>
          <a:p>
            <a:pPr eaLnBrk="1" hangingPunct="1"/>
            <a:r>
              <a:rPr lang="en-US" altLang="en-US" sz="2400" dirty="0"/>
              <a:t>Differing interpretations of ‘co-morbid’ conditions.</a:t>
            </a:r>
          </a:p>
          <a:p>
            <a:pPr eaLnBrk="1" hangingPunct="1"/>
            <a:r>
              <a:rPr lang="en-US" altLang="en-US" sz="2400" dirty="0"/>
              <a:t>Differing interpretations of ‘primary and secondary ….reasons for admit.’  Different DRG assigned.</a:t>
            </a:r>
          </a:p>
          <a:p>
            <a:pPr eaLnBrk="1" hangingPunct="1"/>
            <a:r>
              <a:rPr lang="en-US" altLang="en-US" sz="2400" b="1" dirty="0">
                <a:solidFill>
                  <a:srgbClr val="FF0000"/>
                </a:solidFill>
              </a:rPr>
              <a:t>DENIAL PREVENTION:   The HIPAA </a:t>
            </a:r>
            <a:r>
              <a:rPr lang="en-US" altLang="en-US" sz="2400" b="1">
                <a:solidFill>
                  <a:srgbClr val="FF0000"/>
                </a:solidFill>
              </a:rPr>
              <a:t>standard transactions.. </a:t>
            </a:r>
            <a:r>
              <a:rPr lang="en-US" altLang="en-US" sz="2400" b="1" dirty="0">
                <a:solidFill>
                  <a:srgbClr val="FF0000"/>
                </a:solidFill>
              </a:rPr>
              <a:t>Required all covered entities/payers to follow the outlined coding rules.  They have to follow correct coding rules; so quote HIPAA and share the coding rules that makes the dx code correct, order of dx codes, etc.</a:t>
            </a:r>
          </a:p>
        </p:txBody>
      </p:sp>
      <p:sp>
        <p:nvSpPr>
          <p:cNvPr id="70660" name="Footer Placeholder 3">
            <a:extLst>
              <a:ext uri="{FF2B5EF4-FFF2-40B4-BE49-F238E27FC236}">
                <a16:creationId xmlns:a16="http://schemas.microsoft.com/office/drawing/2014/main" id="{A91867EB-CDD2-4F38-A233-BF3D8098930B}"/>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eaLnBrk="0" fontAlgn="base" hangingPunct="0">
              <a:spcBef>
                <a:spcPct val="0"/>
              </a:spcBef>
              <a:spcAft>
                <a:spcPct val="0"/>
              </a:spcAft>
              <a:buClrTx/>
              <a:buSzTx/>
              <a:buNone/>
            </a:pPr>
            <a:r>
              <a:rPr lang="en-US" altLang="en-US">
                <a:solidFill>
                  <a:srgbClr val="898989"/>
                </a:solidFill>
                <a:latin typeface="Arial" panose="020B0604020202020204" pitchFamily="34" charset="0"/>
                <a:cs typeface="Arial" panose="020B0604020202020204" pitchFamily="34" charset="0"/>
              </a:rPr>
              <a:t>2021</a:t>
            </a:r>
            <a:endParaRPr lang="en-US" altLang="en-US" dirty="0">
              <a:solidFill>
                <a:srgbClr val="898989"/>
              </a:solidFill>
              <a:latin typeface="Arial" panose="020B0604020202020204" pitchFamily="34" charset="0"/>
              <a:cs typeface="Arial" panose="020B0604020202020204" pitchFamily="34" charset="0"/>
            </a:endParaRPr>
          </a:p>
        </p:txBody>
      </p:sp>
      <p:sp>
        <p:nvSpPr>
          <p:cNvPr id="70661" name="Slide Number Placeholder 4">
            <a:extLst>
              <a:ext uri="{FF2B5EF4-FFF2-40B4-BE49-F238E27FC236}">
                <a16:creationId xmlns:a16="http://schemas.microsoft.com/office/drawing/2014/main" id="{5F7B9A4A-79B2-4AE0-921C-4928A82BA9A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eaLnBrk="0" fontAlgn="base" hangingPunct="0">
              <a:spcBef>
                <a:spcPct val="0"/>
              </a:spcBef>
              <a:spcAft>
                <a:spcPct val="0"/>
              </a:spcAft>
              <a:buClrTx/>
              <a:buSzTx/>
              <a:buNone/>
            </a:pPr>
            <a:fld id="{260D2DD0-E336-459B-8D9F-35169068E681}" type="slidenum">
              <a:rPr lang="en-US" altLang="en-US">
                <a:solidFill>
                  <a:srgbClr val="898989"/>
                </a:solidFill>
                <a:latin typeface="Arial" panose="020B0604020202020204" pitchFamily="34" charset="0"/>
                <a:cs typeface="Arial" panose="020B0604020202020204" pitchFamily="34" charset="0"/>
              </a:rPr>
              <a:pPr defTabSz="914400" eaLnBrk="0" fontAlgn="base" hangingPunct="0">
                <a:spcBef>
                  <a:spcPct val="0"/>
                </a:spcBef>
                <a:spcAft>
                  <a:spcPct val="0"/>
                </a:spcAft>
                <a:buClrTx/>
                <a:buSzTx/>
                <a:buNone/>
              </a:pPr>
              <a:t>32</a:t>
            </a:fld>
            <a:endParaRPr lang="en-US" altLang="en-US" dirty="0">
              <a:solidFill>
                <a:srgbClr val="898989"/>
              </a:solidFill>
              <a:latin typeface="Arial" panose="020B0604020202020204" pitchFamily="34" charset="0"/>
              <a:cs typeface="Arial" panose="020B0604020202020204" pitchFamily="34" charset="0"/>
            </a:endParaRPr>
          </a:p>
        </p:txBody>
      </p:sp>
      <p:pic>
        <p:nvPicPr>
          <p:cNvPr id="70662" name="Picture 5">
            <a:extLst>
              <a:ext uri="{FF2B5EF4-FFF2-40B4-BE49-F238E27FC236}">
                <a16:creationId xmlns:a16="http://schemas.microsoft.com/office/drawing/2014/main" id="{445C87F3-F2E4-472C-B5AC-EC0C47A24AA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617156"/>
            <a:ext cx="487680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8AB6A-A320-491F-8E6B-84F45F8D13C8}"/>
              </a:ext>
            </a:extLst>
          </p:cNvPr>
          <p:cNvSpPr>
            <a:spLocks noGrp="1"/>
          </p:cNvSpPr>
          <p:nvPr>
            <p:ph type="title"/>
          </p:nvPr>
        </p:nvSpPr>
        <p:spPr/>
        <p:txBody>
          <a:bodyPr/>
          <a:lstStyle/>
          <a:p>
            <a:r>
              <a:rPr lang="en-US" dirty="0">
                <a:solidFill>
                  <a:schemeClr val="tx1">
                    <a:lumMod val="95000"/>
                    <a:lumOff val="5000"/>
                  </a:schemeClr>
                </a:solidFill>
              </a:rPr>
              <a:t>DRG = 1 payment for the entire stay</a:t>
            </a:r>
          </a:p>
        </p:txBody>
      </p:sp>
      <p:sp>
        <p:nvSpPr>
          <p:cNvPr id="3" name="Content Placeholder 2">
            <a:extLst>
              <a:ext uri="{FF2B5EF4-FFF2-40B4-BE49-F238E27FC236}">
                <a16:creationId xmlns:a16="http://schemas.microsoft.com/office/drawing/2014/main" id="{28104900-7B33-43B6-AFCD-53721E17197E}"/>
              </a:ext>
            </a:extLst>
          </p:cNvPr>
          <p:cNvSpPr>
            <a:spLocks noGrp="1"/>
          </p:cNvSpPr>
          <p:nvPr>
            <p:ph idx="1"/>
          </p:nvPr>
        </p:nvSpPr>
        <p:spPr>
          <a:xfrm>
            <a:off x="586475" y="1785592"/>
            <a:ext cx="9521823" cy="4255770"/>
          </a:xfrm>
        </p:spPr>
        <p:txBody>
          <a:bodyPr>
            <a:normAutofit fontScale="77500" lnSpcReduction="20000"/>
          </a:bodyPr>
          <a:lstStyle/>
          <a:p>
            <a:r>
              <a:rPr lang="en-US" sz="2800" u="sng" dirty="0"/>
              <a:t>Traditional Medicare </a:t>
            </a:r>
            <a:r>
              <a:rPr lang="en-US" sz="2800" dirty="0"/>
              <a:t>for larger facilities = DRG. Each DRG has a mean LOS that the payment is based on. The diagnosis and inpt procedures are grouped into a single DRG payment.  Some DRGs have higher payments based on co-morbid conditions.  There is a small variation for each site but:  </a:t>
            </a:r>
            <a:r>
              <a:rPr lang="en-US" sz="2800" b="1" dirty="0"/>
              <a:t>1 stay = 1 $.</a:t>
            </a:r>
          </a:p>
          <a:p>
            <a:r>
              <a:rPr lang="en-US" sz="2800" u="sng" dirty="0"/>
              <a:t>Medicare Advantage </a:t>
            </a:r>
            <a:r>
              <a:rPr lang="en-US" sz="2800" dirty="0"/>
              <a:t>pays= same DRG methodology –with coding rules controlled by the HIPAA Standard Transactions 2003.  1 stay = 1 pre-determined payment for the dx and procedures done.</a:t>
            </a:r>
          </a:p>
          <a:p>
            <a:r>
              <a:rPr lang="en-US" sz="2800" u="sng" dirty="0"/>
              <a:t>Re-evaluate – why battling for additional ‘days’ when the inpt has already been confirmed</a:t>
            </a:r>
            <a:r>
              <a:rPr lang="en-US" sz="2800" dirty="0"/>
              <a:t>?  Exception – need for SNF and Outlier $/additional $ based on very long LOS/outside the norm for the dx.</a:t>
            </a:r>
          </a:p>
          <a:p>
            <a:r>
              <a:rPr lang="en-US" sz="2800" dirty="0"/>
              <a:t>EX) Aetna approved 2 days.  Hospital is pd DRG.  They requested 3</a:t>
            </a:r>
            <a:r>
              <a:rPr lang="en-US" sz="2800" baseline="30000" dirty="0"/>
              <a:t>rd</a:t>
            </a:r>
            <a:r>
              <a:rPr lang="en-US" sz="2800" dirty="0"/>
              <a:t> day. Denied.  Aetna denied and reduced payment by $1200. WHAT?</a:t>
            </a:r>
          </a:p>
        </p:txBody>
      </p:sp>
      <p:sp>
        <p:nvSpPr>
          <p:cNvPr id="4" name="Footer Placeholder 3">
            <a:extLst>
              <a:ext uri="{FF2B5EF4-FFF2-40B4-BE49-F238E27FC236}">
                <a16:creationId xmlns:a16="http://schemas.microsoft.com/office/drawing/2014/main" id="{AF066596-C2C6-4001-97D5-7749E78FDFB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rPr>
              <a:t>2021</a:t>
            </a:r>
          </a:p>
        </p:txBody>
      </p:sp>
      <p:sp>
        <p:nvSpPr>
          <p:cNvPr id="5" name="Slide Number Placeholder 4">
            <a:extLst>
              <a:ext uri="{FF2B5EF4-FFF2-40B4-BE49-F238E27FC236}">
                <a16:creationId xmlns:a16="http://schemas.microsoft.com/office/drawing/2014/main" id="{B51CD854-2412-452E-8E0B-A00A181FF1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err="1">
                <a:ln>
                  <a:noFill/>
                </a:ln>
                <a:solidFill>
                  <a:srgbClr val="898989"/>
                </a:solidFill>
                <a:effectLst/>
                <a:uLnTx/>
                <a:uFillTx/>
                <a:latin typeface="Calibri"/>
                <a:ea typeface="+mn-ea"/>
                <a:cs typeface="+mn-cs"/>
              </a:rPr>
              <a:t>tra</a:t>
            </a:r>
            <a:fld id="{A1CF9C7E-57FD-4F7D-9BDC-763BD9325A56}"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altLang="en-US" sz="1200" b="0" i="0" u="none" strike="noStrike" kern="1200" cap="none" spc="0" normalizeH="0" baseline="0" noProof="0" dirty="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42941586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6B803-6F5B-4B1D-AE7F-B4298BA8E5D0}"/>
              </a:ext>
            </a:extLst>
          </p:cNvPr>
          <p:cNvSpPr>
            <a:spLocks noGrp="1"/>
          </p:cNvSpPr>
          <p:nvPr>
            <p:ph type="title"/>
          </p:nvPr>
        </p:nvSpPr>
        <p:spPr>
          <a:xfrm>
            <a:off x="827903" y="297181"/>
            <a:ext cx="10676710" cy="1197988"/>
          </a:xfrm>
        </p:spPr>
        <p:txBody>
          <a:bodyPr>
            <a:normAutofit fontScale="90000"/>
          </a:bodyPr>
          <a:lstStyle/>
          <a:p>
            <a:r>
              <a:rPr lang="en-US" sz="4000" b="1" dirty="0"/>
              <a:t>And more crazies…Non-traditional </a:t>
            </a:r>
            <a:br>
              <a:rPr lang="en-US" sz="4000" b="1" dirty="0"/>
            </a:br>
            <a:r>
              <a:rPr lang="en-US" sz="4000" b="1" dirty="0"/>
              <a:t>Medicare/Other payer surgical </a:t>
            </a:r>
            <a:r>
              <a:rPr lang="en-US" sz="4000" b="1" dirty="0" err="1"/>
              <a:t>inpts</a:t>
            </a:r>
            <a:r>
              <a:rPr lang="en-US" dirty="0"/>
              <a:t>	</a:t>
            </a:r>
          </a:p>
        </p:txBody>
      </p:sp>
      <p:sp>
        <p:nvSpPr>
          <p:cNvPr id="3" name="Content Placeholder 2">
            <a:extLst>
              <a:ext uri="{FF2B5EF4-FFF2-40B4-BE49-F238E27FC236}">
                <a16:creationId xmlns:a16="http://schemas.microsoft.com/office/drawing/2014/main" id="{A1967583-FB86-470E-BD8C-2B47EF11F29F}"/>
              </a:ext>
            </a:extLst>
          </p:cNvPr>
          <p:cNvSpPr>
            <a:spLocks noGrp="1"/>
          </p:cNvSpPr>
          <p:nvPr>
            <p:ph idx="1"/>
          </p:nvPr>
        </p:nvSpPr>
        <p:spPr>
          <a:xfrm>
            <a:off x="827903" y="1748790"/>
            <a:ext cx="10676709" cy="4652010"/>
          </a:xfrm>
        </p:spPr>
        <p:txBody>
          <a:bodyPr>
            <a:normAutofit/>
          </a:bodyPr>
          <a:lstStyle/>
          <a:p>
            <a:pPr marL="0" indent="0">
              <a:buNone/>
            </a:pPr>
            <a:r>
              <a:rPr lang="en-US" dirty="0"/>
              <a:t>*</a:t>
            </a:r>
            <a:r>
              <a:rPr lang="en-US" sz="1600" u="sng" dirty="0"/>
              <a:t>Inpt approved</a:t>
            </a:r>
            <a:r>
              <a:rPr lang="en-US" sz="1600" dirty="0"/>
              <a:t>. DRG payer.  Payer granted two days; a 3</a:t>
            </a:r>
            <a:r>
              <a:rPr lang="en-US" sz="1600" baseline="30000" dirty="0"/>
              <a:t>rd</a:t>
            </a:r>
            <a:r>
              <a:rPr lang="en-US" sz="1600" dirty="0"/>
              <a:t> one was requested.  Payer denied.  Hospital bills as inpt with 3 days.  Payer refuses to pay any charges.  WHY?  “Days’ does not equate DRG payment.*  (What if the hospital just bills with 2 days? Same DRG payment. Why anguish?)</a:t>
            </a:r>
          </a:p>
          <a:p>
            <a:pPr marL="0" indent="0">
              <a:buNone/>
            </a:pPr>
            <a:endParaRPr lang="en-US" sz="1600" dirty="0"/>
          </a:p>
          <a:p>
            <a:pPr marL="0" indent="0">
              <a:buNone/>
            </a:pPr>
            <a:r>
              <a:rPr lang="en-US" sz="1600" dirty="0"/>
              <a:t>*</a:t>
            </a:r>
            <a:r>
              <a:rPr lang="en-US" sz="1600" u="sng" dirty="0"/>
              <a:t>Inpt approved</a:t>
            </a:r>
            <a:r>
              <a:rPr lang="en-US" sz="1600" dirty="0"/>
              <a:t>. DRG payer.  Procedure ordered was submitted.  During the case, another procedure was conducted. Payer requires to be told of the additional procedure.  If not, denied inpt.  WHY?  Inpt was already approved.  </a:t>
            </a:r>
          </a:p>
          <a:p>
            <a:pPr marL="0" indent="0">
              <a:buNone/>
            </a:pPr>
            <a:endParaRPr lang="en-US" sz="1600" dirty="0"/>
          </a:p>
          <a:p>
            <a:pPr marL="0" indent="0">
              <a:buNone/>
            </a:pPr>
            <a:r>
              <a:rPr lang="en-US" sz="1600" u="sng" dirty="0"/>
              <a:t>*Inpt requested</a:t>
            </a:r>
            <a:r>
              <a:rPr lang="en-US" sz="1600" dirty="0"/>
              <a:t>.   Inpt was denied. Hospital tries P2P call.   Told can’t bill outpt as inpt was denied.  WHY?   Absolutely a medically appropriate procedure.  Pt status – inpt vs outpt – was in dispute.  Hospital can a) accept the downgrade to outpt surgery and bill type 131/outpt or b) use a physician to appeal.  Must always know what the payer is using to determine ‘inpt surgery’ – what clinical guidelines? </a:t>
            </a:r>
          </a:p>
          <a:p>
            <a:pPr marL="0" indent="0">
              <a:buNone/>
            </a:pPr>
            <a:endParaRPr lang="en-US" sz="1600" dirty="0"/>
          </a:p>
          <a:p>
            <a:pPr marL="0" indent="0">
              <a:buNone/>
            </a:pPr>
            <a:r>
              <a:rPr lang="en-US" sz="1600" u="sng" dirty="0"/>
              <a:t>*Inpt denied.   </a:t>
            </a:r>
            <a:r>
              <a:rPr lang="en-US" sz="1600" dirty="0"/>
              <a:t>But did approve 72 hrs of obs.  What is the contract for payment for obs hrs and other related services?  Does it equal an inpt surgery?  Do not accept.</a:t>
            </a:r>
          </a:p>
        </p:txBody>
      </p:sp>
      <p:sp>
        <p:nvSpPr>
          <p:cNvPr id="4" name="Footer Placeholder 3">
            <a:extLst>
              <a:ext uri="{FF2B5EF4-FFF2-40B4-BE49-F238E27FC236}">
                <a16:creationId xmlns:a16="http://schemas.microsoft.com/office/drawing/2014/main" id="{7809A3C3-3360-4822-9535-BA0F67F23C4C}"/>
              </a:ext>
            </a:extLst>
          </p:cNvPr>
          <p:cNvSpPr>
            <a:spLocks noGrp="1"/>
          </p:cNvSpPr>
          <p:nvPr>
            <p:ph type="ftr" sz="quarter" idx="11"/>
          </p:nvPr>
        </p:nvSpPr>
        <p:spPr/>
        <p:txBody>
          <a:bodyPr/>
          <a:lstStyle/>
          <a:p>
            <a:pPr>
              <a:defRPr/>
            </a:pPr>
            <a:r>
              <a:rPr lang="en-US"/>
              <a:t>2021</a:t>
            </a:r>
            <a:endParaRPr lang="en-US" dirty="0"/>
          </a:p>
        </p:txBody>
      </p:sp>
      <p:sp>
        <p:nvSpPr>
          <p:cNvPr id="5" name="Slide Number Placeholder 4">
            <a:extLst>
              <a:ext uri="{FF2B5EF4-FFF2-40B4-BE49-F238E27FC236}">
                <a16:creationId xmlns:a16="http://schemas.microsoft.com/office/drawing/2014/main" id="{6BCF9AA3-DB46-4BB5-A191-04CDE347D770}"/>
              </a:ext>
            </a:extLst>
          </p:cNvPr>
          <p:cNvSpPr>
            <a:spLocks noGrp="1"/>
          </p:cNvSpPr>
          <p:nvPr>
            <p:ph type="sldNum" sz="quarter" idx="12"/>
          </p:nvPr>
        </p:nvSpPr>
        <p:spPr/>
        <p:txBody>
          <a:bodyPr/>
          <a:lstStyle/>
          <a:p>
            <a:pPr>
              <a:defRPr/>
            </a:pPr>
            <a:fld id="{B4852DEC-015A-47C1-BB2F-A3778C6F354B}" type="slidenum">
              <a:rPr lang="en-US" smtClean="0"/>
              <a:pPr>
                <a:defRPr/>
              </a:pPr>
              <a:t>34</a:t>
            </a:fld>
            <a:endParaRPr lang="en-US" dirty="0"/>
          </a:p>
        </p:txBody>
      </p:sp>
    </p:spTree>
    <p:extLst>
      <p:ext uri="{BB962C8B-B14F-4D97-AF65-F5344CB8AC3E}">
        <p14:creationId xmlns:p14="http://schemas.microsoft.com/office/powerpoint/2010/main" val="478917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a:extLst>
              <a:ext uri="{FF2B5EF4-FFF2-40B4-BE49-F238E27FC236}">
                <a16:creationId xmlns:a16="http://schemas.microsoft.com/office/drawing/2014/main" id="{0EE908CC-3A52-431E-A6C3-F66A6019C6F2}"/>
              </a:ext>
            </a:extLst>
          </p:cNvPr>
          <p:cNvSpPr>
            <a:spLocks noGrp="1" noChangeArrowheads="1"/>
          </p:cNvSpPr>
          <p:nvPr>
            <p:ph type="title"/>
          </p:nvPr>
        </p:nvSpPr>
        <p:spPr>
          <a:xfrm>
            <a:off x="677333" y="535459"/>
            <a:ext cx="8595784" cy="1320800"/>
          </a:xfrm>
        </p:spPr>
        <p:txBody>
          <a:bodyPr/>
          <a:lstStyle/>
          <a:p>
            <a:r>
              <a:rPr lang="en-US" altLang="en-US" u="sng">
                <a:solidFill>
                  <a:schemeClr val="tx1"/>
                </a:solidFill>
              </a:rPr>
              <a:t>Massive Requests for Records </a:t>
            </a:r>
          </a:p>
        </p:txBody>
      </p:sp>
      <p:sp>
        <p:nvSpPr>
          <p:cNvPr id="67587" name="Content Placeholder 2">
            <a:extLst>
              <a:ext uri="{FF2B5EF4-FFF2-40B4-BE49-F238E27FC236}">
                <a16:creationId xmlns:a16="http://schemas.microsoft.com/office/drawing/2014/main" id="{A5A49726-38AE-482A-97A3-90CFF881DD22}"/>
              </a:ext>
            </a:extLst>
          </p:cNvPr>
          <p:cNvSpPr>
            <a:spLocks noGrp="1" noChangeArrowheads="1"/>
          </p:cNvSpPr>
          <p:nvPr>
            <p:ph idx="1"/>
          </p:nvPr>
        </p:nvSpPr>
        <p:spPr>
          <a:xfrm>
            <a:off x="1083277" y="1467237"/>
            <a:ext cx="8376212" cy="4724400"/>
          </a:xfrm>
        </p:spPr>
        <p:txBody>
          <a:bodyPr>
            <a:normAutofit/>
          </a:bodyPr>
          <a:lstStyle/>
          <a:p>
            <a:pPr>
              <a:defRPr/>
            </a:pPr>
            <a:r>
              <a:rPr lang="en-US" altLang="en-US" sz="2000" u="sng" dirty="0"/>
              <a:t>First:  </a:t>
            </a:r>
            <a:r>
              <a:rPr lang="en-US" altLang="en-US" sz="2000" dirty="0"/>
              <a:t>If contracted, what does the contract state regarding request?  Volume?  Frequency?  Reason?   ALWAYS validate with each request.  (EX:   NY health system)</a:t>
            </a:r>
          </a:p>
          <a:p>
            <a:pPr>
              <a:defRPr/>
            </a:pPr>
            <a:r>
              <a:rPr lang="en-US" altLang="en-US" sz="2000" u="sng" dirty="0"/>
              <a:t>Second</a:t>
            </a:r>
            <a:r>
              <a:rPr lang="en-US" altLang="en-US" sz="2000" dirty="0"/>
              <a:t>:  If no contract, why send the records?  If MA plan with no contract, what would ‘traditional Medicare do’ with the same issue?    Threats to not pay or recoupment payment.   IMMEDIATELY report to CMS /abuse.</a:t>
            </a:r>
          </a:p>
          <a:p>
            <a:pPr>
              <a:defRPr/>
            </a:pPr>
            <a:r>
              <a:rPr lang="en-US" altLang="en-US" sz="2000" u="sng" dirty="0"/>
              <a:t>Third</a:t>
            </a:r>
            <a:r>
              <a:rPr lang="en-US" altLang="en-US" sz="2000" dirty="0"/>
              <a:t>:  Track and trend all requests.  Why?  What is the finding?  Report to contract management ASAP.</a:t>
            </a:r>
          </a:p>
          <a:p>
            <a:pPr>
              <a:defRPr/>
            </a:pPr>
            <a:r>
              <a:rPr lang="en-US" altLang="en-US" sz="2000" b="1" u="sng" dirty="0">
                <a:solidFill>
                  <a:srgbClr val="FF0000"/>
                </a:solidFill>
              </a:rPr>
              <a:t>DENIAL PREVENTION</a:t>
            </a:r>
            <a:r>
              <a:rPr lang="en-US" altLang="en-US" sz="2000" b="1" dirty="0">
                <a:solidFill>
                  <a:srgbClr val="FF0000"/>
                </a:solidFill>
              </a:rPr>
              <a:t>:   HIPAA Standard Transaction and Privacy (2003ish) – only send ‘minimally necessary information.’  Never the full record. If prior authorized (all are) – then why do they need the record POST care?  </a:t>
            </a:r>
            <a:r>
              <a:rPr lang="en-US" altLang="en-US" sz="2000" b="1" dirty="0">
                <a:solidFill>
                  <a:schemeClr val="tx1"/>
                </a:solidFill>
              </a:rPr>
              <a:t> PS  Some payers = “Pt signed document allowing us to request full record. “ Ask to see it. PHI</a:t>
            </a:r>
            <a:endParaRPr lang="en-US" altLang="en-US" sz="2000" b="1" dirty="0">
              <a:solidFill>
                <a:srgbClr val="FF0000"/>
              </a:solidFill>
            </a:endParaRPr>
          </a:p>
          <a:p>
            <a:pPr marL="0" indent="0">
              <a:buNone/>
              <a:defRPr/>
            </a:pPr>
            <a:endParaRPr lang="en-US" altLang="en-US" dirty="0"/>
          </a:p>
        </p:txBody>
      </p:sp>
      <p:sp>
        <p:nvSpPr>
          <p:cNvPr id="4" name="Footer Placeholder 3">
            <a:extLst>
              <a:ext uri="{FF2B5EF4-FFF2-40B4-BE49-F238E27FC236}">
                <a16:creationId xmlns:a16="http://schemas.microsoft.com/office/drawing/2014/main" id="{F33D24BD-AD16-41EB-9941-D181CF697F0D}"/>
              </a:ext>
            </a:extLst>
          </p:cNvPr>
          <p:cNvSpPr>
            <a:spLocks noGrp="1"/>
          </p:cNvSpPr>
          <p:nvPr>
            <p:ph type="ftr" sz="quarter" idx="11"/>
          </p:nvPr>
        </p:nvSpPr>
        <p:spPr/>
        <p:txBody>
          <a:bodyPr/>
          <a:lstStyle/>
          <a:p>
            <a:pPr defTabSz="914400" eaLnBrk="0" fontAlgn="base" hangingPunct="0">
              <a:spcBef>
                <a:spcPct val="0"/>
              </a:spcBef>
              <a:spcAft>
                <a:spcPct val="0"/>
              </a:spcAft>
              <a:defRPr/>
            </a:pPr>
            <a:r>
              <a:rPr lang="en-US">
                <a:solidFill>
                  <a:prstClr val="black">
                    <a:tint val="75000"/>
                  </a:prstClr>
                </a:solidFill>
                <a:latin typeface="Arial" panose="020B0604020202020204" pitchFamily="34" charset="0"/>
                <a:cs typeface="Arial" panose="020B0604020202020204" pitchFamily="34" charset="0"/>
              </a:rPr>
              <a:t>2021</a:t>
            </a:r>
            <a:endParaRPr lang="en-US" dirty="0">
              <a:solidFill>
                <a:prstClr val="black">
                  <a:tint val="75000"/>
                </a:prstClr>
              </a:solidFill>
              <a:latin typeface="Arial" panose="020B0604020202020204" pitchFamily="34" charset="0"/>
              <a:cs typeface="Arial" panose="020B0604020202020204" pitchFamily="34" charset="0"/>
            </a:endParaRPr>
          </a:p>
        </p:txBody>
      </p:sp>
      <p:sp>
        <p:nvSpPr>
          <p:cNvPr id="72709" name="Slide Number Placeholder 4">
            <a:extLst>
              <a:ext uri="{FF2B5EF4-FFF2-40B4-BE49-F238E27FC236}">
                <a16:creationId xmlns:a16="http://schemas.microsoft.com/office/drawing/2014/main" id="{C6059D43-9D22-4D92-8AA4-2BE1A275BE0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eaLnBrk="0" fontAlgn="base" hangingPunct="0">
              <a:spcBef>
                <a:spcPct val="0"/>
              </a:spcBef>
              <a:spcAft>
                <a:spcPct val="0"/>
              </a:spcAft>
              <a:buClrTx/>
              <a:buSzTx/>
              <a:buNone/>
            </a:pPr>
            <a:fld id="{08D78F89-0EA8-4616-9389-00F1D86599D9}" type="slidenum">
              <a:rPr lang="en-US" altLang="en-US">
                <a:solidFill>
                  <a:srgbClr val="90C226"/>
                </a:solidFill>
                <a:latin typeface="Arial" panose="020B0604020202020204" pitchFamily="34" charset="0"/>
                <a:cs typeface="Arial" panose="020B0604020202020204" pitchFamily="34" charset="0"/>
              </a:rPr>
              <a:pPr defTabSz="914400" eaLnBrk="0" fontAlgn="base" hangingPunct="0">
                <a:spcBef>
                  <a:spcPct val="0"/>
                </a:spcBef>
                <a:spcAft>
                  <a:spcPct val="0"/>
                </a:spcAft>
                <a:buClrTx/>
                <a:buSzTx/>
                <a:buNone/>
              </a:pPr>
              <a:t>35</a:t>
            </a:fld>
            <a:endParaRPr lang="en-US" altLang="en-US">
              <a:solidFill>
                <a:srgbClr val="90C226"/>
              </a:solidFill>
              <a:latin typeface="Arial" panose="020B0604020202020204" pitchFamily="34" charset="0"/>
              <a:cs typeface="Arial" panose="020B0604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9073B392-FD64-4206-851B-F3ED63D1987A}"/>
              </a:ext>
            </a:extLst>
          </p:cNvPr>
          <p:cNvSpPr>
            <a:spLocks noGrp="1"/>
          </p:cNvSpPr>
          <p:nvPr>
            <p:ph type="title"/>
          </p:nvPr>
        </p:nvSpPr>
        <p:spPr>
          <a:xfrm>
            <a:off x="1828801" y="304801"/>
            <a:ext cx="6958014" cy="873125"/>
          </a:xfrm>
        </p:spPr>
        <p:txBody>
          <a:bodyPr rtlCol="0">
            <a:normAutofit fontScale="90000"/>
          </a:bodyPr>
          <a:lstStyle/>
          <a:p>
            <a:pPr algn="ctr" eaLnBrk="1" fontAlgn="auto" hangingPunct="1">
              <a:spcAft>
                <a:spcPts val="0"/>
              </a:spcAft>
              <a:defRPr/>
            </a:pPr>
            <a:r>
              <a:rPr lang="en-US" altLang="en-US" b="1" u="sng" dirty="0">
                <a:solidFill>
                  <a:schemeClr val="tx1"/>
                </a:solidFill>
              </a:rPr>
              <a:t>One RAC Relief User Issue- Lost Medical Records??  </a:t>
            </a:r>
            <a:br>
              <a:rPr lang="en-US" altLang="en-US" b="1" dirty="0">
                <a:solidFill>
                  <a:schemeClr val="tx1"/>
                </a:solidFill>
              </a:rPr>
            </a:br>
            <a:endParaRPr lang="en-US" altLang="en-US" b="1" dirty="0">
              <a:solidFill>
                <a:schemeClr val="tx1"/>
              </a:solidFill>
            </a:endParaRPr>
          </a:p>
        </p:txBody>
      </p:sp>
      <p:sp>
        <p:nvSpPr>
          <p:cNvPr id="31747" name="Content Placeholder 2">
            <a:extLst>
              <a:ext uri="{FF2B5EF4-FFF2-40B4-BE49-F238E27FC236}">
                <a16:creationId xmlns:a16="http://schemas.microsoft.com/office/drawing/2014/main" id="{52A245F1-489D-433E-AE19-1E774ADFE642}"/>
              </a:ext>
            </a:extLst>
          </p:cNvPr>
          <p:cNvSpPr>
            <a:spLocks noGrp="1"/>
          </p:cNvSpPr>
          <p:nvPr>
            <p:ph idx="1"/>
          </p:nvPr>
        </p:nvSpPr>
        <p:spPr>
          <a:xfrm>
            <a:off x="1161535" y="1524001"/>
            <a:ext cx="8896865" cy="3890963"/>
          </a:xfrm>
        </p:spPr>
        <p:txBody>
          <a:bodyPr rtlCol="0">
            <a:normAutofit lnSpcReduction="10000"/>
          </a:bodyPr>
          <a:lstStyle/>
          <a:p>
            <a:pPr eaLnBrk="1" fontAlgn="auto" hangingPunct="1">
              <a:spcAft>
                <a:spcPts val="0"/>
              </a:spcAft>
              <a:buFont typeface="Wingdings 3" charset="2"/>
              <a:buChar char=""/>
              <a:defRPr/>
            </a:pPr>
            <a:r>
              <a:rPr lang="en-US" altLang="en-US" sz="2800" dirty="0">
                <a:solidFill>
                  <a:schemeClr val="tx1">
                    <a:lumMod val="75000"/>
                    <a:lumOff val="25000"/>
                  </a:schemeClr>
                </a:solidFill>
              </a:rPr>
              <a:t>Sending appeals and then following up to check the status only to learn they don't have any record of us filing an appeal and we will need to resend it to them.</a:t>
            </a:r>
          </a:p>
          <a:p>
            <a:pPr eaLnBrk="1" fontAlgn="auto" hangingPunct="1">
              <a:spcAft>
                <a:spcPts val="0"/>
              </a:spcAft>
              <a:buFont typeface="Wingdings 3" charset="2"/>
              <a:buChar char=""/>
              <a:defRPr/>
            </a:pPr>
            <a:endParaRPr lang="en-US" altLang="en-US" sz="2800" dirty="0">
              <a:solidFill>
                <a:schemeClr val="tx1">
                  <a:lumMod val="75000"/>
                  <a:lumOff val="25000"/>
                </a:schemeClr>
              </a:solidFill>
            </a:endParaRPr>
          </a:p>
          <a:p>
            <a:pPr eaLnBrk="1" fontAlgn="auto" hangingPunct="1">
              <a:spcAft>
                <a:spcPts val="0"/>
              </a:spcAft>
              <a:buFont typeface="Wingdings 3" charset="2"/>
              <a:buChar char=""/>
              <a:defRPr/>
            </a:pPr>
            <a:r>
              <a:rPr lang="en-US" altLang="en-US" sz="2800" dirty="0">
                <a:solidFill>
                  <a:srgbClr val="FF0000"/>
                </a:solidFill>
              </a:rPr>
              <a:t>Suggested Response: “Would you like me to contact the Office of Civil Rights and file the HIPAA breach report for you since you lost PHI that I can prove was in your possession</a:t>
            </a:r>
            <a:r>
              <a:rPr lang="en-US" altLang="en-US" sz="2800" dirty="0">
                <a:solidFill>
                  <a:schemeClr val="tx1">
                    <a:lumMod val="75000"/>
                    <a:lumOff val="25000"/>
                  </a:schemeClr>
                </a:solidFill>
              </a:rPr>
              <a:t>? **</a:t>
            </a:r>
          </a:p>
        </p:txBody>
      </p:sp>
      <p:sp>
        <p:nvSpPr>
          <p:cNvPr id="2" name="Footer Placeholder 1">
            <a:extLst>
              <a:ext uri="{FF2B5EF4-FFF2-40B4-BE49-F238E27FC236}">
                <a16:creationId xmlns:a16="http://schemas.microsoft.com/office/drawing/2014/main" id="{10A70687-3615-433B-8B07-034DCA6D8C4F}"/>
              </a:ext>
            </a:extLst>
          </p:cNvPr>
          <p:cNvSpPr>
            <a:spLocks noGrp="1"/>
          </p:cNvSpPr>
          <p:nvPr>
            <p:ph type="ftr" sz="quarter" idx="11"/>
          </p:nvPr>
        </p:nvSpPr>
        <p:spPr/>
        <p:txBody>
          <a:bodyPr/>
          <a:lstStyle/>
          <a:p>
            <a:pPr defTabSz="914400" eaLnBrk="0" fontAlgn="base" hangingPunct="0">
              <a:spcBef>
                <a:spcPct val="0"/>
              </a:spcBef>
              <a:spcAft>
                <a:spcPct val="0"/>
              </a:spcAft>
              <a:defRPr/>
            </a:pPr>
            <a:r>
              <a:rPr lang="en-US">
                <a:solidFill>
                  <a:prstClr val="black">
                    <a:tint val="75000"/>
                  </a:prstClr>
                </a:solidFill>
                <a:latin typeface="Arial" panose="020B0604020202020204" pitchFamily="34" charset="0"/>
                <a:cs typeface="Arial" panose="020B0604020202020204" pitchFamily="34" charset="0"/>
              </a:rPr>
              <a:t>2021</a:t>
            </a:r>
            <a:endParaRPr lang="en-US" dirty="0">
              <a:solidFill>
                <a:prstClr val="black">
                  <a:tint val="75000"/>
                </a:prstClr>
              </a:solidFill>
              <a:latin typeface="Arial" panose="020B0604020202020204" pitchFamily="34" charset="0"/>
              <a:cs typeface="Arial" panose="020B0604020202020204" pitchFamily="34" charset="0"/>
            </a:endParaRPr>
          </a:p>
        </p:txBody>
      </p:sp>
      <p:sp>
        <p:nvSpPr>
          <p:cNvPr id="73733" name="Slide Number Placeholder 3">
            <a:extLst>
              <a:ext uri="{FF2B5EF4-FFF2-40B4-BE49-F238E27FC236}">
                <a16:creationId xmlns:a16="http://schemas.microsoft.com/office/drawing/2014/main" id="{55C1D6AC-BFC4-4234-8EF6-D713A605EB8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eaLnBrk="0" fontAlgn="base" hangingPunct="0">
              <a:spcBef>
                <a:spcPct val="0"/>
              </a:spcBef>
              <a:spcAft>
                <a:spcPct val="0"/>
              </a:spcAft>
              <a:buClrTx/>
              <a:buSzTx/>
              <a:buNone/>
            </a:pPr>
            <a:fld id="{59BD0D8D-9FA3-4F40-9F7E-9BF77A19F031}" type="slidenum">
              <a:rPr lang="en-US" altLang="en-US">
                <a:solidFill>
                  <a:srgbClr val="898989"/>
                </a:solidFill>
                <a:latin typeface="Arial" panose="020B0604020202020204" pitchFamily="34" charset="0"/>
                <a:cs typeface="Arial" panose="020B0604020202020204" pitchFamily="34" charset="0"/>
              </a:rPr>
              <a:pPr defTabSz="914400" eaLnBrk="0" fontAlgn="base" hangingPunct="0">
                <a:spcBef>
                  <a:spcPct val="0"/>
                </a:spcBef>
                <a:spcAft>
                  <a:spcPct val="0"/>
                </a:spcAft>
                <a:buClrTx/>
                <a:buSzTx/>
                <a:buNone/>
              </a:pPr>
              <a:t>36</a:t>
            </a:fld>
            <a:endParaRPr lang="en-US" altLang="en-US" dirty="0">
              <a:solidFill>
                <a:srgbClr val="898989"/>
              </a:solidFill>
              <a:latin typeface="Arial" panose="020B0604020202020204" pitchFamily="34" charset="0"/>
              <a:cs typeface="Arial" panose="020B0604020202020204" pitchFamily="34" charset="0"/>
            </a:endParaRPr>
          </a:p>
        </p:txBody>
      </p:sp>
      <p:pic>
        <p:nvPicPr>
          <p:cNvPr id="73734" name="Picture 2" descr="C:\Users\715013\AppData\Local\Microsoft\Windows\Temporary Internet Files\Content.IE5\MENDM68F\light_bulb_idea[1].jpg">
            <a:extLst>
              <a:ext uri="{FF2B5EF4-FFF2-40B4-BE49-F238E27FC236}">
                <a16:creationId xmlns:a16="http://schemas.microsoft.com/office/drawing/2014/main" id="{C359F08C-CE70-47F4-8501-A391F685CA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2788" y="4921311"/>
            <a:ext cx="1703387"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0C649-DF9D-409C-864E-BEC1477223C5}"/>
              </a:ext>
            </a:extLst>
          </p:cNvPr>
          <p:cNvSpPr>
            <a:spLocks noGrp="1"/>
          </p:cNvSpPr>
          <p:nvPr>
            <p:ph type="title"/>
          </p:nvPr>
        </p:nvSpPr>
        <p:spPr/>
        <p:txBody>
          <a:bodyPr/>
          <a:lstStyle/>
          <a:p>
            <a:r>
              <a:rPr lang="en-US" dirty="0"/>
              <a:t>Policy Alert –CMS /Advanced notice of change in methodology  (MA plans) – IT IS FINAL FOR 2021</a:t>
            </a:r>
          </a:p>
        </p:txBody>
      </p:sp>
      <p:sp>
        <p:nvSpPr>
          <p:cNvPr id="3" name="Content Placeholder 2">
            <a:extLst>
              <a:ext uri="{FF2B5EF4-FFF2-40B4-BE49-F238E27FC236}">
                <a16:creationId xmlns:a16="http://schemas.microsoft.com/office/drawing/2014/main" id="{91DC3090-A792-4C98-A0E5-2D02609659C7}"/>
              </a:ext>
            </a:extLst>
          </p:cNvPr>
          <p:cNvSpPr>
            <a:spLocks noGrp="1"/>
          </p:cNvSpPr>
          <p:nvPr>
            <p:ph idx="1"/>
          </p:nvPr>
        </p:nvSpPr>
        <p:spPr>
          <a:xfrm>
            <a:off x="677333" y="1692876"/>
            <a:ext cx="10827279" cy="5016534"/>
          </a:xfrm>
        </p:spPr>
        <p:txBody>
          <a:bodyPr>
            <a:normAutofit/>
          </a:bodyPr>
          <a:lstStyle/>
          <a:p>
            <a:r>
              <a:rPr lang="en-US" sz="1800" dirty="0"/>
              <a:t>Jan 6, 2020- CMS proposes changes in the Hierarchical Condition Categories (CMS-HCC)Risk Adjustment model for risk-adjusts payments to MA plans.  FINAL!  </a:t>
            </a:r>
          </a:p>
          <a:p>
            <a:r>
              <a:rPr lang="en-US" sz="1800" dirty="0"/>
              <a:t>This year the Advance Notice will be released in 2 parts.</a:t>
            </a:r>
          </a:p>
          <a:p>
            <a:r>
              <a:rPr lang="en-US" sz="1800" dirty="0"/>
              <a:t>For CY 2021, CMS proposes calculating risk scores using a 75% ENCOUNTER blend and a 25% Risk Adjustment Processing System (RAPS.)  Over the last several years, CMS has been transitioning to greater use of encounter data by incrementally decreasing the weight of the RAPS.  </a:t>
            </a:r>
          </a:p>
          <a:p>
            <a:r>
              <a:rPr lang="en-US" sz="1800" dirty="0"/>
              <a:t>In CY 2018, CMS calculated risk scores using 25% encounter/75% RAPS</a:t>
            </a:r>
          </a:p>
          <a:p>
            <a:r>
              <a:rPr lang="en-US" sz="1800" dirty="0"/>
              <a:t>In CY 2020, each data accounts for 50% of the risk score.</a:t>
            </a:r>
          </a:p>
          <a:p>
            <a:r>
              <a:rPr lang="en-US" sz="1800" dirty="0"/>
              <a:t>The goal is to move use of the ENCOUNTER data and phase out the use of RACs entirely.</a:t>
            </a:r>
          </a:p>
          <a:p>
            <a:r>
              <a:rPr lang="en-US" sz="1800" u="sng" dirty="0"/>
              <a:t>Impact to providers</a:t>
            </a:r>
            <a:r>
              <a:rPr lang="en-US" sz="1800" dirty="0"/>
              <a:t>?  Data is from the UB, 1500 and yes, records!!!  Watch for excessive requests of records- because “CMS wants us to.’  Where does it say that?  And if not contracted – why send any?  Remember, the UB has the DX and all procedure codes. File complaint with CMS if necessary.</a:t>
            </a:r>
            <a:endParaRPr lang="en-US" dirty="0"/>
          </a:p>
        </p:txBody>
      </p:sp>
      <p:sp>
        <p:nvSpPr>
          <p:cNvPr id="4" name="Footer Placeholder 3">
            <a:extLst>
              <a:ext uri="{FF2B5EF4-FFF2-40B4-BE49-F238E27FC236}">
                <a16:creationId xmlns:a16="http://schemas.microsoft.com/office/drawing/2014/main" id="{2A45695D-B72E-46B8-B55E-11C26B4F11A1}"/>
              </a:ext>
            </a:extLst>
          </p:cNvPr>
          <p:cNvSpPr>
            <a:spLocks noGrp="1"/>
          </p:cNvSpPr>
          <p:nvPr>
            <p:ph type="ftr" sz="quarter" idx="11"/>
          </p:nvPr>
        </p:nvSpPr>
        <p:spPr/>
        <p:txBody>
          <a:bodyPr/>
          <a:lstStyle/>
          <a:p>
            <a:pPr>
              <a:defRPr/>
            </a:pPr>
            <a:r>
              <a:rPr lang="en-US"/>
              <a:t>2021</a:t>
            </a:r>
            <a:endParaRPr lang="en-US" dirty="0"/>
          </a:p>
        </p:txBody>
      </p:sp>
      <p:sp>
        <p:nvSpPr>
          <p:cNvPr id="5" name="Slide Number Placeholder 4">
            <a:extLst>
              <a:ext uri="{FF2B5EF4-FFF2-40B4-BE49-F238E27FC236}">
                <a16:creationId xmlns:a16="http://schemas.microsoft.com/office/drawing/2014/main" id="{2E29ED13-AFDA-4751-9634-0FAF558BAB61}"/>
              </a:ext>
            </a:extLst>
          </p:cNvPr>
          <p:cNvSpPr>
            <a:spLocks noGrp="1"/>
          </p:cNvSpPr>
          <p:nvPr>
            <p:ph type="sldNum" sz="quarter" idx="12"/>
          </p:nvPr>
        </p:nvSpPr>
        <p:spPr/>
        <p:txBody>
          <a:bodyPr/>
          <a:lstStyle/>
          <a:p>
            <a:pPr>
              <a:defRPr/>
            </a:pPr>
            <a:fld id="{B4852DEC-015A-47C1-BB2F-A3778C6F354B}" type="slidenum">
              <a:rPr lang="en-US" smtClean="0"/>
              <a:pPr>
                <a:defRPr/>
              </a:pPr>
              <a:t>37</a:t>
            </a:fld>
            <a:endParaRPr lang="en-US" dirty="0"/>
          </a:p>
        </p:txBody>
      </p:sp>
    </p:spTree>
    <p:extLst>
      <p:ext uri="{BB962C8B-B14F-4D97-AF65-F5344CB8AC3E}">
        <p14:creationId xmlns:p14="http://schemas.microsoft.com/office/powerpoint/2010/main" val="37508760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128E3-55C8-49E1-AAA7-839ED5FBB867}"/>
              </a:ext>
            </a:extLst>
          </p:cNvPr>
          <p:cNvSpPr>
            <a:spLocks noGrp="1"/>
          </p:cNvSpPr>
          <p:nvPr>
            <p:ph type="title"/>
          </p:nvPr>
        </p:nvSpPr>
        <p:spPr>
          <a:xfrm>
            <a:off x="677333" y="240030"/>
            <a:ext cx="8595784" cy="1690370"/>
          </a:xfrm>
        </p:spPr>
        <p:txBody>
          <a:bodyPr/>
          <a:lstStyle/>
          <a:p>
            <a:r>
              <a:rPr lang="en-US" sz="3600" dirty="0"/>
              <a:t>Patient Status “Touches”</a:t>
            </a:r>
          </a:p>
        </p:txBody>
      </p:sp>
      <p:sp>
        <p:nvSpPr>
          <p:cNvPr id="3" name="Content Placeholder 2">
            <a:extLst>
              <a:ext uri="{FF2B5EF4-FFF2-40B4-BE49-F238E27FC236}">
                <a16:creationId xmlns:a16="http://schemas.microsoft.com/office/drawing/2014/main" id="{B1FF3AD9-34BE-464C-91D9-4ECEEAA7162E}"/>
              </a:ext>
            </a:extLst>
          </p:cNvPr>
          <p:cNvSpPr>
            <a:spLocks noGrp="1"/>
          </p:cNvSpPr>
          <p:nvPr>
            <p:ph sz="half" idx="1"/>
          </p:nvPr>
        </p:nvSpPr>
        <p:spPr>
          <a:xfrm>
            <a:off x="677335" y="1074420"/>
            <a:ext cx="4184035" cy="4966941"/>
          </a:xfrm>
        </p:spPr>
        <p:txBody>
          <a:bodyPr/>
          <a:lstStyle/>
          <a:p>
            <a:pPr marL="0" indent="0">
              <a:buNone/>
            </a:pPr>
            <a:r>
              <a:rPr lang="en-US" sz="1600" b="1" u="sng" dirty="0"/>
              <a:t>1</a:t>
            </a:r>
            <a:r>
              <a:rPr lang="en-US" sz="1600" b="1" u="sng" baseline="30000" dirty="0"/>
              <a:t>st</a:t>
            </a:r>
            <a:r>
              <a:rPr lang="en-US" sz="1600" b="1" u="sng" dirty="0"/>
              <a:t> touch:  UR &amp; Requests to payers</a:t>
            </a:r>
          </a:p>
          <a:p>
            <a:pPr lvl="1"/>
            <a:r>
              <a:rPr lang="en-US" dirty="0"/>
              <a:t>UR in the ER</a:t>
            </a:r>
          </a:p>
          <a:p>
            <a:pPr lvl="1"/>
            <a:r>
              <a:rPr lang="en-US" dirty="0"/>
              <a:t>Bed placement UR</a:t>
            </a:r>
          </a:p>
          <a:p>
            <a:pPr lvl="1"/>
            <a:r>
              <a:rPr lang="en-US" dirty="0"/>
              <a:t>Pre-placement/pre-admission/pre-screening  UR</a:t>
            </a:r>
          </a:p>
          <a:p>
            <a:pPr lvl="1"/>
            <a:r>
              <a:rPr lang="en-US" dirty="0">
                <a:solidFill>
                  <a:srgbClr val="FF0000"/>
                </a:solidFill>
              </a:rPr>
              <a:t>Eliminate Place and Chase</a:t>
            </a:r>
          </a:p>
          <a:p>
            <a:pPr lvl="1"/>
            <a:r>
              <a:rPr lang="en-US" dirty="0"/>
              <a:t>Works to confirm inpt pt status with the payer or internally if Traditional Medicare/TM</a:t>
            </a:r>
          </a:p>
          <a:p>
            <a:pPr lvl="1"/>
            <a:r>
              <a:rPr lang="en-US" dirty="0"/>
              <a:t>If starts as outpt, then condition meets a) 2 MN benchmark  or  b) Payer’s condition “rules in”/worsens  = UR works with provider to write conversion order.  2 MN Benchmark = clinical reason to stay a 2</a:t>
            </a:r>
            <a:r>
              <a:rPr lang="en-US" baseline="30000" dirty="0"/>
              <a:t>nd</a:t>
            </a:r>
            <a:r>
              <a:rPr lang="en-US" dirty="0"/>
              <a:t> MN .  Other payers = work within their clinical guidelines and involve the PA with any payer (or ordering physician) dispute.</a:t>
            </a:r>
          </a:p>
          <a:p>
            <a:pPr lvl="1"/>
            <a:r>
              <a:rPr lang="en-US" dirty="0"/>
              <a:t>Outpt surgeries- confusion over ‘moving to the floor to finish recovering’ including medically necessary extended recovery  vs  “observation/unplanned event” –with focus on moving to inpt per 2 MN benchmark or other payer’s rules/authorization.   Can’t ‘pre-order outpt observation at the time ordering an outpt procedure. Forecasting an adverse event.</a:t>
            </a:r>
          </a:p>
          <a:p>
            <a:pPr lvl="1"/>
            <a:r>
              <a:rPr lang="en-US" dirty="0"/>
              <a:t>Review all TM ‘inpt only’ prior to scheduling.**</a:t>
            </a:r>
          </a:p>
          <a:p>
            <a:pPr lvl="1"/>
            <a:r>
              <a:rPr lang="en-US" dirty="0"/>
              <a:t>Outpt in a bed = nothing clinical = Free</a:t>
            </a:r>
          </a:p>
        </p:txBody>
      </p:sp>
      <p:sp>
        <p:nvSpPr>
          <p:cNvPr id="4" name="Content Placeholder 3">
            <a:extLst>
              <a:ext uri="{FF2B5EF4-FFF2-40B4-BE49-F238E27FC236}">
                <a16:creationId xmlns:a16="http://schemas.microsoft.com/office/drawing/2014/main" id="{003635BF-5F6E-4151-B248-B0934F71FCAF}"/>
              </a:ext>
            </a:extLst>
          </p:cNvPr>
          <p:cNvSpPr>
            <a:spLocks noGrp="1"/>
          </p:cNvSpPr>
          <p:nvPr>
            <p:ph sz="half" idx="2"/>
          </p:nvPr>
        </p:nvSpPr>
        <p:spPr>
          <a:xfrm>
            <a:off x="5089969" y="1074420"/>
            <a:ext cx="4184035" cy="4966943"/>
          </a:xfrm>
        </p:spPr>
        <p:txBody>
          <a:bodyPr/>
          <a:lstStyle/>
          <a:p>
            <a:pPr marL="0" indent="0">
              <a:buNone/>
            </a:pPr>
            <a:r>
              <a:rPr lang="en-US" sz="1600" u="sng" dirty="0"/>
              <a:t>2</a:t>
            </a:r>
            <a:r>
              <a:rPr lang="en-US" sz="1600" u="sng" baseline="30000" dirty="0"/>
              <a:t>nd</a:t>
            </a:r>
            <a:r>
              <a:rPr lang="en-US" sz="1600" u="sng" dirty="0"/>
              <a:t> touch: Internal Physician Advisor</a:t>
            </a:r>
          </a:p>
          <a:p>
            <a:pPr lvl="1"/>
            <a:r>
              <a:rPr lang="en-US" dirty="0"/>
              <a:t>Thru direct referrals from the UR</a:t>
            </a:r>
          </a:p>
          <a:p>
            <a:pPr lvl="1"/>
            <a:r>
              <a:rPr lang="en-US" dirty="0"/>
              <a:t>Thru daily reports:  1 day stays/Traditional Medicare;  1 MN Traditional Medicare/TM = looking for potential conversions to INPT or timely discharge; 1 day stays with observation for other payers.</a:t>
            </a:r>
          </a:p>
          <a:p>
            <a:pPr lvl="1"/>
            <a:r>
              <a:rPr lang="en-US" dirty="0"/>
              <a:t>Decision to move to P2P calls. </a:t>
            </a:r>
          </a:p>
          <a:p>
            <a:pPr lvl="1"/>
            <a:endParaRPr lang="en-US" dirty="0"/>
          </a:p>
          <a:p>
            <a:pPr marL="342900" lvl="1" indent="0">
              <a:buNone/>
            </a:pPr>
            <a:r>
              <a:rPr lang="en-US" sz="1600" b="1" u="sng" dirty="0"/>
              <a:t>Then on to 3</a:t>
            </a:r>
            <a:r>
              <a:rPr lang="en-US" sz="1600" b="1" u="sng" baseline="30000" dirty="0"/>
              <a:t>rd</a:t>
            </a:r>
            <a:r>
              <a:rPr lang="en-US" sz="1600" b="1" u="sng" dirty="0"/>
              <a:t> Touch</a:t>
            </a:r>
            <a:r>
              <a:rPr lang="en-US" dirty="0"/>
              <a:t>:  </a:t>
            </a:r>
            <a:r>
              <a:rPr lang="en-US" b="1" u="sng" dirty="0"/>
              <a:t>P2P call </a:t>
            </a:r>
            <a:r>
              <a:rPr lang="en-US" dirty="0"/>
              <a:t>with non-Traditional Medicare payers.  (Coordination)</a:t>
            </a:r>
          </a:p>
          <a:p>
            <a:pPr marL="342900" lvl="1" indent="0">
              <a:buNone/>
            </a:pPr>
            <a:r>
              <a:rPr lang="en-US" sz="1800" dirty="0"/>
              <a:t>Or </a:t>
            </a:r>
            <a:r>
              <a:rPr lang="en-US" dirty="0"/>
              <a:t> the payer won’t allow a P2P, so another choice.</a:t>
            </a:r>
          </a:p>
          <a:p>
            <a:pPr marL="342900" lvl="1" indent="0">
              <a:buNone/>
            </a:pPr>
            <a:r>
              <a:rPr lang="en-US" dirty="0"/>
              <a:t>Decision:  Move ahead and accept obs/Change to outpt/send bill.  Move ahead and leave as an inpt disputed status/bill inpt anyway.</a:t>
            </a:r>
          </a:p>
          <a:p>
            <a:pPr marL="342900" lvl="1" indent="0">
              <a:buNone/>
            </a:pPr>
            <a:endParaRPr lang="en-US" sz="1600" b="1" u="sng" dirty="0"/>
          </a:p>
          <a:p>
            <a:pPr marL="342900" lvl="1" indent="0">
              <a:buNone/>
            </a:pPr>
            <a:r>
              <a:rPr lang="en-US" sz="1600" b="1" u="sng" dirty="0"/>
              <a:t>4</a:t>
            </a:r>
            <a:r>
              <a:rPr lang="en-US" sz="1600" b="1" u="sng" baseline="30000" dirty="0"/>
              <a:t>th</a:t>
            </a:r>
            <a:r>
              <a:rPr lang="en-US" sz="1600" b="1" u="sng" dirty="0"/>
              <a:t> touch</a:t>
            </a:r>
            <a:r>
              <a:rPr lang="en-US" dirty="0"/>
              <a:t>:  Move to submission of the claim as the original order states/registered in the computer/inpt.  Wait for the denial.  File a formal </a:t>
            </a:r>
            <a:r>
              <a:rPr lang="en-US" b="1" u="sng" dirty="0"/>
              <a:t>appeal</a:t>
            </a:r>
            <a:r>
              <a:rPr lang="en-US" dirty="0"/>
              <a:t> with the payer.</a:t>
            </a:r>
          </a:p>
          <a:p>
            <a:pPr marL="342900" lvl="1" indent="0">
              <a:buNone/>
            </a:pPr>
            <a:r>
              <a:rPr lang="en-US" u="sng" dirty="0"/>
              <a:t>Hot spots</a:t>
            </a:r>
            <a:r>
              <a:rPr lang="en-US" dirty="0"/>
              <a:t>:  Communication of disputed status/claim Communication of dialogue on appeal strategies from the PA advisor.  Documentation of same.</a:t>
            </a:r>
          </a:p>
          <a:p>
            <a:pPr marL="342900" lvl="1" indent="0">
              <a:buNone/>
            </a:pPr>
            <a:endParaRPr lang="en-US" dirty="0"/>
          </a:p>
          <a:p>
            <a:pPr lvl="1"/>
            <a:endParaRPr lang="en-US" dirty="0"/>
          </a:p>
        </p:txBody>
      </p:sp>
      <p:sp>
        <p:nvSpPr>
          <p:cNvPr id="5" name="Slide Number Placeholder 4">
            <a:extLst>
              <a:ext uri="{FF2B5EF4-FFF2-40B4-BE49-F238E27FC236}">
                <a16:creationId xmlns:a16="http://schemas.microsoft.com/office/drawing/2014/main" id="{4BBF3E48-8F86-424C-B960-859778A1C85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5F54EB-928A-4CA0-B8AF-F4C971086AD1}" type="slidenum">
              <a:rPr kumimoji="0" lang="en-US" altLang="en-US" sz="675" b="0" i="0" u="none" strike="noStrike" kern="1200" cap="none" spc="0" normalizeH="0" baseline="0" noProof="0" smtClean="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altLang="en-US" sz="675" b="0" i="0" u="none" strike="noStrike" kern="1200" cap="none" spc="0" normalizeH="0" baseline="0" noProof="0" dirty="0">
              <a:ln>
                <a:noFill/>
              </a:ln>
              <a:solidFill>
                <a:srgbClr val="5FCBEF"/>
              </a:solidFill>
              <a:effectLst/>
              <a:uLnTx/>
              <a:uFillTx/>
              <a:latin typeface="Trebuchet MS" panose="020B0603020202020204"/>
              <a:ea typeface="+mn-ea"/>
              <a:cs typeface="+mn-cs"/>
            </a:endParaRPr>
          </a:p>
        </p:txBody>
      </p:sp>
      <p:sp>
        <p:nvSpPr>
          <p:cNvPr id="6" name="Footer Placeholder 5">
            <a:extLst>
              <a:ext uri="{FF2B5EF4-FFF2-40B4-BE49-F238E27FC236}">
                <a16:creationId xmlns:a16="http://schemas.microsoft.com/office/drawing/2014/main" id="{5CC7BDBC-840D-4AA6-9052-1BB11853B764}"/>
              </a:ext>
            </a:extLst>
          </p:cNvPr>
          <p:cNvSpPr>
            <a:spLocks noGrp="1"/>
          </p:cNvSpPr>
          <p:nvPr>
            <p:ph type="ftr" sz="quarter" idx="11"/>
          </p:nvPr>
        </p:nvSpPr>
        <p:spPr/>
        <p:txBody>
          <a:bodyPr/>
          <a:lstStyle/>
          <a:p>
            <a:pPr>
              <a:defRPr/>
            </a:pPr>
            <a:r>
              <a:rPr lang="en-US"/>
              <a:t>2021</a:t>
            </a:r>
          </a:p>
        </p:txBody>
      </p:sp>
    </p:spTree>
    <p:extLst>
      <p:ext uri="{BB962C8B-B14F-4D97-AF65-F5344CB8AC3E}">
        <p14:creationId xmlns:p14="http://schemas.microsoft.com/office/powerpoint/2010/main" val="35238153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B23C2D23-E9B8-43CE-BDCD-F67392DC569A}"/>
              </a:ext>
            </a:extLst>
          </p:cNvPr>
          <p:cNvSpPr>
            <a:spLocks noGrp="1"/>
          </p:cNvSpPr>
          <p:nvPr>
            <p:ph type="title"/>
          </p:nvPr>
        </p:nvSpPr>
        <p:spPr/>
        <p:txBody>
          <a:bodyPr rtlCol="0">
            <a:normAutofit/>
          </a:bodyPr>
          <a:lstStyle/>
          <a:p>
            <a:pPr eaLnBrk="1" fontAlgn="auto" hangingPunct="1">
              <a:spcAft>
                <a:spcPts val="0"/>
              </a:spcAft>
              <a:defRPr/>
            </a:pPr>
            <a:r>
              <a:rPr lang="en-US" altLang="en-US" sz="3200" dirty="0">
                <a:solidFill>
                  <a:schemeClr val="tx1"/>
                </a:solidFill>
              </a:rPr>
              <a:t>Specifics – Disputes with payers.</a:t>
            </a:r>
            <a:br>
              <a:rPr lang="en-US" altLang="en-US" sz="3200" dirty="0">
                <a:solidFill>
                  <a:schemeClr val="tx1"/>
                </a:solidFill>
              </a:rPr>
            </a:br>
            <a:r>
              <a:rPr lang="en-US" altLang="en-US" sz="3200" dirty="0">
                <a:solidFill>
                  <a:schemeClr val="tx1"/>
                </a:solidFill>
              </a:rPr>
              <a:t>Internal MD/Physician Advisor with the Payer’s MD</a:t>
            </a:r>
          </a:p>
        </p:txBody>
      </p:sp>
      <p:sp>
        <p:nvSpPr>
          <p:cNvPr id="66563" name="Content Placeholder 2">
            <a:extLst>
              <a:ext uri="{FF2B5EF4-FFF2-40B4-BE49-F238E27FC236}">
                <a16:creationId xmlns:a16="http://schemas.microsoft.com/office/drawing/2014/main" id="{410BB25D-8636-49A7-BDB9-3ADC4FE3BA75}"/>
              </a:ext>
            </a:extLst>
          </p:cNvPr>
          <p:cNvSpPr>
            <a:spLocks noGrp="1" noChangeArrowheads="1"/>
          </p:cNvSpPr>
          <p:nvPr>
            <p:ph idx="1"/>
          </p:nvPr>
        </p:nvSpPr>
        <p:spPr>
          <a:xfrm>
            <a:off x="1483360" y="1513840"/>
            <a:ext cx="4612640" cy="5191760"/>
          </a:xfrm>
        </p:spPr>
        <p:txBody>
          <a:bodyPr>
            <a:normAutofit fontScale="55000" lnSpcReduction="20000"/>
          </a:bodyPr>
          <a:lstStyle/>
          <a:p>
            <a:pPr eaLnBrk="1" hangingPunct="1">
              <a:defRPr/>
            </a:pPr>
            <a:r>
              <a:rPr lang="en-US" altLang="en-US" b="1" dirty="0"/>
              <a:t>What is a Peer to Peer call?  Trained internal physician advisor speaking to the payer’s physician.  Goal:  Resolve dispute from initial request for inpt. All done prior to claim submission.</a:t>
            </a:r>
          </a:p>
          <a:p>
            <a:pPr eaLnBrk="1" hangingPunct="1">
              <a:defRPr/>
            </a:pPr>
            <a:r>
              <a:rPr lang="en-US" altLang="en-US" b="1" dirty="0"/>
              <a:t>Re-evaluate the initial ‘submission’ to the payer for prior authorization.  *1</a:t>
            </a:r>
            <a:r>
              <a:rPr lang="en-US" altLang="en-US" b="1" baseline="30000" dirty="0"/>
              <a:t>st</a:t>
            </a:r>
            <a:r>
              <a:rPr lang="en-US" altLang="en-US" b="1" dirty="0"/>
              <a:t> touch*  Submit cover letter with initial submission – WHY an inpt!</a:t>
            </a:r>
          </a:p>
          <a:p>
            <a:pPr eaLnBrk="1" hangingPunct="1">
              <a:defRPr/>
            </a:pPr>
            <a:r>
              <a:rPr lang="en-US" altLang="en-US" b="1" dirty="0"/>
              <a:t>Payer’s use some type of clinical guideline to determine first decision:  Inpt or Obs</a:t>
            </a:r>
          </a:p>
          <a:p>
            <a:pPr eaLnBrk="1" hangingPunct="1">
              <a:defRPr/>
            </a:pPr>
            <a:r>
              <a:rPr lang="en-US" altLang="en-US" b="1" dirty="0"/>
              <a:t>EX) Aetna denial letter/NC.  ‘We reviewed information against MCG guidelines for inpt and surgical care.  The requirements are … The member doesn’t meet any of these requirements.”</a:t>
            </a:r>
          </a:p>
          <a:p>
            <a:pPr eaLnBrk="1" hangingPunct="1">
              <a:defRPr/>
            </a:pPr>
            <a:r>
              <a:rPr lang="en-US" altLang="en-US" b="1" dirty="0"/>
              <a:t>EX)  If you are treating physician  Or  “if you are not discharged” – payer letters</a:t>
            </a:r>
          </a:p>
          <a:p>
            <a:pPr eaLnBrk="1" hangingPunct="1">
              <a:defRPr/>
            </a:pPr>
            <a:r>
              <a:rPr lang="en-US" altLang="en-US" b="1" dirty="0"/>
              <a:t>Important to a) Know what the individual payer is using.  B)  Present the case as it appears from the ER/Acute level including the ‘meet’ and other co-morbid conditions, risk factors as not all cases ‘fit’ into MCG or IQ.</a:t>
            </a:r>
          </a:p>
          <a:p>
            <a:pPr eaLnBrk="1" hangingPunct="1">
              <a:defRPr/>
            </a:pPr>
            <a:r>
              <a:rPr lang="en-US" altLang="en-US" b="1" dirty="0"/>
              <a:t>CDI work usually happens AFTER the records have been sent in the initial ask.  How does this information get updated to the payer?   Absolutely use in the P2P call.  “New information!” Powerful.</a:t>
            </a:r>
            <a:endParaRPr lang="en-US" altLang="en-US" dirty="0"/>
          </a:p>
        </p:txBody>
      </p:sp>
      <p:sp>
        <p:nvSpPr>
          <p:cNvPr id="2" name="Footer Placeholder 1">
            <a:extLst>
              <a:ext uri="{FF2B5EF4-FFF2-40B4-BE49-F238E27FC236}">
                <a16:creationId xmlns:a16="http://schemas.microsoft.com/office/drawing/2014/main" id="{6916BAFE-3717-46CC-BE74-FEF9EB12D385}"/>
              </a:ext>
            </a:extLst>
          </p:cNvPr>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75" b="0" i="0" u="none" strike="noStrike" kern="1200" cap="none" spc="0" normalizeH="0" baseline="0" noProof="0">
                <a:ln>
                  <a:noFill/>
                </a:ln>
                <a:solidFill>
                  <a:prstClr val="black">
                    <a:tint val="75000"/>
                  </a:prstClr>
                </a:solidFill>
                <a:effectLst/>
                <a:uLnTx/>
                <a:uFillTx/>
                <a:latin typeface="Arial" panose="020B0604020202020204" pitchFamily="34" charset="0"/>
                <a:ea typeface="Roboto Medium" panose="02000000000000000000" pitchFamily="2" charset="0"/>
                <a:cs typeface="Arial" panose="020B0604020202020204" pitchFamily="34" charset="0"/>
              </a:rPr>
              <a:t>2021</a:t>
            </a:r>
            <a:endParaRPr kumimoji="0" lang="en-US" sz="675" b="0" i="0" u="none" strike="noStrike" kern="1200" cap="none" spc="0" normalizeH="0" baseline="0" noProof="0" dirty="0">
              <a:ln>
                <a:noFill/>
              </a:ln>
              <a:solidFill>
                <a:prstClr val="black">
                  <a:tint val="75000"/>
                </a:prstClr>
              </a:solidFill>
              <a:effectLst/>
              <a:uLnTx/>
              <a:uFillTx/>
              <a:latin typeface="Arial" panose="020B0604020202020204" pitchFamily="34" charset="0"/>
              <a:ea typeface="Roboto Medium" panose="02000000000000000000" pitchFamily="2" charset="0"/>
              <a:cs typeface="Arial" panose="020B0604020202020204" pitchFamily="34" charset="0"/>
            </a:endParaRPr>
          </a:p>
        </p:txBody>
      </p:sp>
      <p:sp>
        <p:nvSpPr>
          <p:cNvPr id="75781" name="Slide Number Placeholder 3">
            <a:extLst>
              <a:ext uri="{FF2B5EF4-FFF2-40B4-BE49-F238E27FC236}">
                <a16:creationId xmlns:a16="http://schemas.microsoft.com/office/drawing/2014/main" id="{637FDAE5-7338-4AF6-A991-1470567F589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 typeface="Wingdings 3" panose="05040102010807070707" pitchFamily="18" charset="2"/>
              <a:buNone/>
              <a:tabLst/>
              <a:defRPr/>
            </a:pPr>
            <a:fld id="{3F071F45-E686-4270-8F88-54783C67CE15}" type="slidenum">
              <a:rPr kumimoji="0" lang="en-US" altLang="en-US" sz="675" b="0" i="0" u="none" strike="noStrike" kern="1200" cap="none" spc="0" normalizeH="0" baseline="0" noProof="0">
                <a:ln>
                  <a:noFill/>
                </a:ln>
                <a:solidFill>
                  <a:srgbClr val="898989"/>
                </a:solidFill>
                <a:effectLst/>
                <a:uLnTx/>
                <a:uFillTx/>
                <a:latin typeface="Arial" panose="020B0604020202020204" pitchFamily="34" charset="0"/>
                <a:ea typeface="Roboto Medium" panose="02000000000000000000" pitchFamily="2" charset="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 typeface="Wingdings 3" panose="05040102010807070707" pitchFamily="18" charset="2"/>
                <a:buNone/>
                <a:tabLst/>
                <a:defRPr/>
              </a:pPr>
              <a:t>39</a:t>
            </a:fld>
            <a:endParaRPr kumimoji="0" lang="en-US" altLang="en-US" sz="675" b="0" i="0" u="none" strike="noStrike" kern="1200" cap="none" spc="0" normalizeH="0" baseline="0" noProof="0" dirty="0">
              <a:ln>
                <a:noFill/>
              </a:ln>
              <a:solidFill>
                <a:srgbClr val="898989"/>
              </a:solidFill>
              <a:effectLst/>
              <a:uLnTx/>
              <a:uFillTx/>
              <a:latin typeface="Arial" panose="020B0604020202020204" pitchFamily="34" charset="0"/>
              <a:ea typeface="Roboto Medium" panose="02000000000000000000" pitchFamily="2" charset="0"/>
              <a:cs typeface="Arial" panose="020B0604020202020204" pitchFamily="34" charset="0"/>
            </a:endParaRPr>
          </a:p>
        </p:txBody>
      </p:sp>
      <p:pic>
        <p:nvPicPr>
          <p:cNvPr id="75782" name="Picture 3" descr="C:\Users\715013\AppData\Local\Microsoft\Windows\Temporary Internet Files\Content.IE5\L716RDS5\3592549764_0071ea02ce_z[1].jpg">
            <a:extLst>
              <a:ext uri="{FF2B5EF4-FFF2-40B4-BE49-F238E27FC236}">
                <a16:creationId xmlns:a16="http://schemas.microsoft.com/office/drawing/2014/main" id="{B485F1D8-1DC1-4343-A059-43AD129C2D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740818"/>
            <a:ext cx="4502150" cy="285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5BEE1-ACEC-49B6-8D7C-9D1DDF575677}"/>
              </a:ext>
            </a:extLst>
          </p:cNvPr>
          <p:cNvSpPr>
            <a:spLocks noGrp="1"/>
          </p:cNvSpPr>
          <p:nvPr>
            <p:ph type="title"/>
          </p:nvPr>
        </p:nvSpPr>
        <p:spPr/>
        <p:txBody>
          <a:bodyPr/>
          <a:lstStyle/>
          <a:p>
            <a:pPr algn="ctr"/>
            <a:r>
              <a:rPr lang="en-US" dirty="0">
                <a:solidFill>
                  <a:schemeClr val="tx1"/>
                </a:solidFill>
              </a:rPr>
              <a:t>8</a:t>
            </a:r>
            <a:r>
              <a:rPr lang="en-US">
                <a:solidFill>
                  <a:schemeClr val="tx1"/>
                </a:solidFill>
              </a:rPr>
              <a:t> </a:t>
            </a:r>
            <a:r>
              <a:rPr lang="en-US" dirty="0">
                <a:solidFill>
                  <a:schemeClr val="tx1"/>
                </a:solidFill>
              </a:rPr>
              <a:t>year history with Compliance 360</a:t>
            </a:r>
            <a:br>
              <a:rPr lang="en-US" dirty="0">
                <a:solidFill>
                  <a:schemeClr val="tx1"/>
                </a:solidFill>
              </a:rPr>
            </a:br>
            <a:r>
              <a:rPr lang="en-US" dirty="0">
                <a:solidFill>
                  <a:schemeClr val="tx1"/>
                </a:solidFill>
              </a:rPr>
              <a:t>SAI Global – free webinars…</a:t>
            </a:r>
          </a:p>
        </p:txBody>
      </p:sp>
      <p:pic>
        <p:nvPicPr>
          <p:cNvPr id="6" name="Content Placeholder 5">
            <a:extLst>
              <a:ext uri="{FF2B5EF4-FFF2-40B4-BE49-F238E27FC236}">
                <a16:creationId xmlns:a16="http://schemas.microsoft.com/office/drawing/2014/main" id="{D7E22A68-79AA-4809-BC8F-3C9DF6AC8890}"/>
              </a:ext>
            </a:extLst>
          </p:cNvPr>
          <p:cNvPicPr>
            <a:picLocks noGrp="1" noChangeAspect="1"/>
          </p:cNvPicPr>
          <p:nvPr>
            <p:ph idx="1"/>
          </p:nvPr>
        </p:nvPicPr>
        <p:blipFill>
          <a:blip r:embed="rId2"/>
          <a:stretch>
            <a:fillRect/>
          </a:stretch>
        </p:blipFill>
        <p:spPr>
          <a:xfrm>
            <a:off x="982980" y="1600200"/>
            <a:ext cx="8722971" cy="4648200"/>
          </a:xfrm>
          <a:prstGeom prst="rect">
            <a:avLst/>
          </a:prstGeom>
        </p:spPr>
      </p:pic>
      <p:sp>
        <p:nvSpPr>
          <p:cNvPr id="4" name="Footer Placeholder 3">
            <a:extLst>
              <a:ext uri="{FF2B5EF4-FFF2-40B4-BE49-F238E27FC236}">
                <a16:creationId xmlns:a16="http://schemas.microsoft.com/office/drawing/2014/main" id="{2195B014-E341-4F57-A17D-9CF327722230}"/>
              </a:ext>
            </a:extLst>
          </p:cNvPr>
          <p:cNvSpPr>
            <a:spLocks noGrp="1"/>
          </p:cNvSpPr>
          <p:nvPr>
            <p:ph type="ftr" sz="quarter" idx="11"/>
          </p:nvPr>
        </p:nvSpPr>
        <p:spPr/>
        <p:txBody>
          <a:bodyPr/>
          <a:lstStyle/>
          <a:p>
            <a:pPr>
              <a:defRPr/>
            </a:pPr>
            <a:r>
              <a:rPr lang="en-US"/>
              <a:t>2021</a:t>
            </a:r>
            <a:endParaRPr lang="en-US" dirty="0"/>
          </a:p>
        </p:txBody>
      </p:sp>
      <p:sp>
        <p:nvSpPr>
          <p:cNvPr id="5" name="Slide Number Placeholder 4">
            <a:extLst>
              <a:ext uri="{FF2B5EF4-FFF2-40B4-BE49-F238E27FC236}">
                <a16:creationId xmlns:a16="http://schemas.microsoft.com/office/drawing/2014/main" id="{78D32510-E143-456F-8E5E-726743CF93F6}"/>
              </a:ext>
            </a:extLst>
          </p:cNvPr>
          <p:cNvSpPr>
            <a:spLocks noGrp="1"/>
          </p:cNvSpPr>
          <p:nvPr>
            <p:ph type="sldNum" sz="quarter" idx="12"/>
          </p:nvPr>
        </p:nvSpPr>
        <p:spPr/>
        <p:txBody>
          <a:bodyPr/>
          <a:lstStyle/>
          <a:p>
            <a:pPr>
              <a:defRPr/>
            </a:pPr>
            <a:fld id="{A42299C8-2193-4B02-BFA8-CBD84291F578}" type="slidenum">
              <a:rPr lang="en-US" smtClean="0"/>
              <a:pPr>
                <a:defRPr/>
              </a:pPr>
              <a:t>4</a:t>
            </a:fld>
            <a:endParaRPr lang="en-US" dirty="0"/>
          </a:p>
        </p:txBody>
      </p:sp>
    </p:spTree>
    <p:extLst>
      <p:ext uri="{BB962C8B-B14F-4D97-AF65-F5344CB8AC3E}">
        <p14:creationId xmlns:p14="http://schemas.microsoft.com/office/powerpoint/2010/main" val="3843379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A0F7E-9C59-4FFA-9493-FD09EA1856C9}"/>
              </a:ext>
            </a:extLst>
          </p:cNvPr>
          <p:cNvSpPr>
            <a:spLocks noGrp="1"/>
          </p:cNvSpPr>
          <p:nvPr>
            <p:ph type="title"/>
          </p:nvPr>
        </p:nvSpPr>
        <p:spPr>
          <a:xfrm>
            <a:off x="677333" y="450849"/>
            <a:ext cx="8595784" cy="1229361"/>
          </a:xfrm>
        </p:spPr>
        <p:txBody>
          <a:bodyPr/>
          <a:lstStyle/>
          <a:p>
            <a:r>
              <a:rPr lang="en-US" dirty="0"/>
              <a:t>General Guidelines For Effective P2P Interaction with the Payer’s MD  (All non-T Medicare payers)</a:t>
            </a:r>
          </a:p>
        </p:txBody>
      </p:sp>
      <p:sp>
        <p:nvSpPr>
          <p:cNvPr id="3" name="Content Placeholder 2">
            <a:extLst>
              <a:ext uri="{FF2B5EF4-FFF2-40B4-BE49-F238E27FC236}">
                <a16:creationId xmlns:a16="http://schemas.microsoft.com/office/drawing/2014/main" id="{93DAB7FA-BAC4-49AA-90D8-406132440D86}"/>
              </a:ext>
            </a:extLst>
          </p:cNvPr>
          <p:cNvSpPr>
            <a:spLocks noGrp="1"/>
          </p:cNvSpPr>
          <p:nvPr>
            <p:ph sz="half" idx="1"/>
          </p:nvPr>
        </p:nvSpPr>
        <p:spPr>
          <a:xfrm>
            <a:off x="677335" y="1417320"/>
            <a:ext cx="4184035" cy="4624041"/>
          </a:xfrm>
        </p:spPr>
        <p:txBody>
          <a:bodyPr/>
          <a:lstStyle/>
          <a:p>
            <a:pPr marL="0" indent="0">
              <a:buNone/>
            </a:pPr>
            <a:r>
              <a:rPr lang="en-US" sz="1600" b="1" dirty="0">
                <a:solidFill>
                  <a:srgbClr val="FF0000"/>
                </a:solidFill>
              </a:rPr>
              <a:t>BE PREPARED.  YOU ARE READY TO GO FOR INPT.  That is the primary reason for the call.</a:t>
            </a:r>
          </a:p>
          <a:p>
            <a:pPr marL="0" indent="0">
              <a:buNone/>
            </a:pPr>
            <a:r>
              <a:rPr lang="en-US" u="sng" dirty="0"/>
              <a:t>Know the answers to the questions:  Payer specific.</a:t>
            </a:r>
          </a:p>
          <a:p>
            <a:r>
              <a:rPr lang="en-US" b="1" dirty="0"/>
              <a:t>Why was the account denied </a:t>
            </a:r>
            <a:r>
              <a:rPr lang="en-US" dirty="0"/>
              <a:t>?  What are the Clinical guidelines/CG for this case?  Is it a ‘gray’ case or a CG slam dunk?</a:t>
            </a:r>
          </a:p>
          <a:p>
            <a:r>
              <a:rPr lang="en-US" b="1" dirty="0"/>
              <a:t>Who is payer?  </a:t>
            </a:r>
            <a:r>
              <a:rPr lang="en-US" dirty="0"/>
              <a:t>What is the historical pattern with the MD?  What is this payer’s MD looking for to approve the INPT?  Are there ‘key words’ this payer likes when looking for specific dx/courses of treatment?  What are the ‘hot words’ NOT to use? (Observing for vs actively treating)</a:t>
            </a:r>
          </a:p>
          <a:p>
            <a:r>
              <a:rPr lang="en-US" b="1" dirty="0"/>
              <a:t>Place the request</a:t>
            </a:r>
            <a:r>
              <a:rPr lang="en-US" dirty="0"/>
              <a:t>.  What are the contractual guidelines for a) scheduling a P2P, b) can the </a:t>
            </a:r>
            <a:r>
              <a:rPr lang="en-US" dirty="0" err="1"/>
              <a:t>pt’s</a:t>
            </a:r>
            <a:r>
              <a:rPr lang="en-US" dirty="0"/>
              <a:t> status be changed post discharge with no aguish/bill type 131/obs from time of initial ‘admit?.</a:t>
            </a:r>
          </a:p>
          <a:p>
            <a:r>
              <a:rPr lang="en-US" b="1" dirty="0"/>
              <a:t>Ensure there is clarity on when to schedule the call – time and date</a:t>
            </a:r>
            <a:r>
              <a:rPr lang="en-US" dirty="0"/>
              <a:t>.  Again, very payer specific</a:t>
            </a:r>
          </a:p>
          <a:p>
            <a:r>
              <a:rPr lang="en-US" b="1" dirty="0"/>
              <a:t>Know the Levels the payer is using</a:t>
            </a:r>
            <a:r>
              <a:rPr lang="en-US" dirty="0"/>
              <a:t>   Ex) Humana -4 hrs from request; if missed, move to pre-dispute.</a:t>
            </a:r>
          </a:p>
        </p:txBody>
      </p:sp>
      <p:sp>
        <p:nvSpPr>
          <p:cNvPr id="4" name="Content Placeholder 3">
            <a:extLst>
              <a:ext uri="{FF2B5EF4-FFF2-40B4-BE49-F238E27FC236}">
                <a16:creationId xmlns:a16="http://schemas.microsoft.com/office/drawing/2014/main" id="{EDA0A922-D4DF-434A-83FF-5134797194F0}"/>
              </a:ext>
            </a:extLst>
          </p:cNvPr>
          <p:cNvSpPr>
            <a:spLocks noGrp="1"/>
          </p:cNvSpPr>
          <p:nvPr>
            <p:ph sz="half" idx="2"/>
          </p:nvPr>
        </p:nvSpPr>
        <p:spPr>
          <a:xfrm>
            <a:off x="5089969" y="1497330"/>
            <a:ext cx="4184035" cy="5017770"/>
          </a:xfrm>
        </p:spPr>
        <p:txBody>
          <a:bodyPr/>
          <a:lstStyle/>
          <a:p>
            <a:r>
              <a:rPr lang="en-US" b="1" dirty="0"/>
              <a:t>MA Plans- </a:t>
            </a:r>
            <a:r>
              <a:rPr lang="en-US" dirty="0"/>
              <a:t>Use of CMS form 1696/appointing of a representative.  Submitted with the Request for P2P, if needed.</a:t>
            </a:r>
          </a:p>
          <a:p>
            <a:r>
              <a:rPr lang="en-US" b="1" dirty="0"/>
              <a:t>If not allowing P2P   or  a non-contracted payer, then what</a:t>
            </a:r>
            <a:r>
              <a:rPr lang="en-US" dirty="0"/>
              <a:t>?  How can inpt be challenged without going to appeal/very costly/delays in payment?  And if so, know the appeal rights/levels with each payer’s contract.</a:t>
            </a:r>
          </a:p>
          <a:p>
            <a:r>
              <a:rPr lang="en-US" b="1" dirty="0"/>
              <a:t>Ensure timeline for DECISION on P2P if not done concurrently during the call.  </a:t>
            </a:r>
            <a:r>
              <a:rPr lang="en-US" dirty="0"/>
              <a:t>Can post-discharge be done &amp; concurrent? Get authorization #.</a:t>
            </a:r>
          </a:p>
          <a:p>
            <a:r>
              <a:rPr lang="en-US" b="1" dirty="0"/>
              <a:t>If the P2P call is attempted but missed</a:t>
            </a:r>
            <a:r>
              <a:rPr lang="en-US" dirty="0"/>
              <a:t>/did not get scheduled well, it is a ‘1x and done’ –move to appeal or accept obs?</a:t>
            </a:r>
          </a:p>
          <a:p>
            <a:r>
              <a:rPr lang="en-US" b="1" dirty="0"/>
              <a:t>Bullet Highlights of the case.  </a:t>
            </a:r>
            <a:r>
              <a:rPr lang="en-US" dirty="0"/>
              <a:t>Ex) MCG met/if it helps.  Comorbid conditions.  Updated issue since original request for inpt/UR 1</a:t>
            </a:r>
            <a:r>
              <a:rPr lang="en-US" baseline="30000" dirty="0"/>
              <a:t>st</a:t>
            </a:r>
            <a:r>
              <a:rPr lang="en-US" dirty="0"/>
              <a:t> touch.  Why inpt Level of care is necessary.  If DRG payer, once approved for inpt. # of days is a mute issue. Same DRG payment.</a:t>
            </a:r>
          </a:p>
          <a:p>
            <a:r>
              <a:rPr lang="en-US" b="1" dirty="0"/>
              <a:t>Communicate with PFS/Rev Cycle on what is the final status of the account </a:t>
            </a:r>
            <a:r>
              <a:rPr lang="en-US" dirty="0"/>
              <a:t>–inpt or obs. Update medical record  &amp;/or AR file w/same</a:t>
            </a:r>
          </a:p>
        </p:txBody>
      </p:sp>
      <p:sp>
        <p:nvSpPr>
          <p:cNvPr id="5" name="Slide Number Placeholder 4">
            <a:extLst>
              <a:ext uri="{FF2B5EF4-FFF2-40B4-BE49-F238E27FC236}">
                <a16:creationId xmlns:a16="http://schemas.microsoft.com/office/drawing/2014/main" id="{EB97A5E4-F455-48B8-A7E8-BC70232E502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5F54EB-928A-4CA0-B8AF-F4C971086AD1}" type="slidenum">
              <a:rPr kumimoji="0" lang="en-US" altLang="en-US" sz="675" b="0" i="0" u="none" strike="noStrike" kern="1200" cap="none" spc="0" normalizeH="0" baseline="0" noProof="0" smtClean="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altLang="en-US" sz="675" b="0" i="0" u="none" strike="noStrike" kern="1200" cap="none" spc="0" normalizeH="0" baseline="0" noProof="0" dirty="0">
              <a:ln>
                <a:noFill/>
              </a:ln>
              <a:solidFill>
                <a:srgbClr val="5FCBEF"/>
              </a:solidFill>
              <a:effectLst/>
              <a:uLnTx/>
              <a:uFillTx/>
              <a:latin typeface="Trebuchet MS" panose="020B0603020202020204"/>
              <a:ea typeface="+mn-ea"/>
              <a:cs typeface="+mn-cs"/>
            </a:endParaRPr>
          </a:p>
        </p:txBody>
      </p:sp>
      <p:sp>
        <p:nvSpPr>
          <p:cNvPr id="6" name="Footer Placeholder 5">
            <a:extLst>
              <a:ext uri="{FF2B5EF4-FFF2-40B4-BE49-F238E27FC236}">
                <a16:creationId xmlns:a16="http://schemas.microsoft.com/office/drawing/2014/main" id="{15A3268F-D1AF-4316-917B-6D90135E2AF9}"/>
              </a:ext>
            </a:extLst>
          </p:cNvPr>
          <p:cNvSpPr>
            <a:spLocks noGrp="1"/>
          </p:cNvSpPr>
          <p:nvPr>
            <p:ph type="ftr" sz="quarter" idx="11"/>
          </p:nvPr>
        </p:nvSpPr>
        <p:spPr/>
        <p:txBody>
          <a:bodyPr/>
          <a:lstStyle/>
          <a:p>
            <a:pPr>
              <a:defRPr/>
            </a:pPr>
            <a:r>
              <a:rPr lang="en-US"/>
              <a:t>2021</a:t>
            </a:r>
          </a:p>
        </p:txBody>
      </p:sp>
    </p:spTree>
    <p:extLst>
      <p:ext uri="{BB962C8B-B14F-4D97-AF65-F5344CB8AC3E}">
        <p14:creationId xmlns:p14="http://schemas.microsoft.com/office/powerpoint/2010/main" val="19009825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9F7E2-D5A7-4FC7-A462-22580C6E0EC3}"/>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062D8283-F38F-4A0A-9B6F-A0ED253964E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0756B90-0827-4DFB-971E-062C8A53A6C1}" type="slidenum">
              <a:rPr kumimoji="0" lang="en-US" altLang="en-US" sz="675" b="0" i="0" u="none" strike="noStrike" kern="1200" cap="none" spc="0" normalizeH="0" baseline="0" noProof="0" smtClean="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altLang="en-US" sz="675" b="0" i="0" u="none" strike="noStrike" kern="1200" cap="none" spc="0" normalizeH="0" baseline="0" noProof="0" dirty="0">
              <a:ln>
                <a:noFill/>
              </a:ln>
              <a:solidFill>
                <a:srgbClr val="5FCBEF"/>
              </a:solidFill>
              <a:effectLst/>
              <a:uLnTx/>
              <a:uFillTx/>
              <a:latin typeface="Trebuchet MS" panose="020B0603020202020204"/>
              <a:ea typeface="+mn-ea"/>
              <a:cs typeface="+mn-cs"/>
            </a:endParaRPr>
          </a:p>
        </p:txBody>
      </p:sp>
      <p:sp>
        <p:nvSpPr>
          <p:cNvPr id="5" name="TextBox 4">
            <a:extLst>
              <a:ext uri="{FF2B5EF4-FFF2-40B4-BE49-F238E27FC236}">
                <a16:creationId xmlns:a16="http://schemas.microsoft.com/office/drawing/2014/main" id="{8CEEE797-71AF-4574-84A2-B546FF8FA90E}"/>
              </a:ext>
            </a:extLst>
          </p:cNvPr>
          <p:cNvSpPr txBox="1"/>
          <p:nvPr/>
        </p:nvSpPr>
        <p:spPr>
          <a:xfrm>
            <a:off x="677335" y="335846"/>
            <a:ext cx="8478095" cy="618630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Peer to Peer Discussion: Preparation for the call &amp; Outcome</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Company:			Phone Number:		Date:</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Name:								Date of Birth:</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Insurance Number: 						Chart Number:</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Date of Admission:						Hospital:</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Date of Discharge/if applicable:</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Current Status:						Dx &amp; Comorbid:</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What does the payer use to define inpt?  (IQ, MCG, other)  ________________</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Medicare Advantage -CMS1696 Signed:  		 ___Yes    		 ___No</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What was the justification for the dispute of inpt per the payer’s response?  (Review UR notes, meets clinical guidelines, co-morbid conditions, at risk issues, etc.  Why can’t this patient’s condition be safely treated as obs?)</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Clinical Presentation:</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Pertinent Labs, other highlighted areas:</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Changes since clinicals sent to payer?</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Payer Medical Director:</a:t>
            </a: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_________________  Direct Phone Number if Given: __________</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Outcome: 			 ___IP approved     Authorization # _______    ___OBS approved.</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Readmission issue?      Yes ____  No____ “Related issues” at  risk?_______________________</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Recommend Appeal:  		 ___ Yes   		 ___ No		___N/A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Accept downgrade to obs?      ____ Yes		 ____No</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If recommend Appeal:  Basis for appeal _____________________________________________</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Completed by: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864DF9C4-2DB6-4CB0-8A94-6CE84968540A}"/>
              </a:ext>
            </a:extLst>
          </p:cNvPr>
          <p:cNvSpPr>
            <a:spLocks noGrp="1"/>
          </p:cNvSpPr>
          <p:nvPr>
            <p:ph type="ftr" sz="quarter" idx="11"/>
          </p:nvPr>
        </p:nvSpPr>
        <p:spPr/>
        <p:txBody>
          <a:bodyPr/>
          <a:lstStyle/>
          <a:p>
            <a:pPr>
              <a:defRPr/>
            </a:pPr>
            <a:r>
              <a:rPr lang="en-US"/>
              <a:t>2021</a:t>
            </a:r>
          </a:p>
        </p:txBody>
      </p:sp>
    </p:spTree>
    <p:extLst>
      <p:ext uri="{BB962C8B-B14F-4D97-AF65-F5344CB8AC3E}">
        <p14:creationId xmlns:p14="http://schemas.microsoft.com/office/powerpoint/2010/main" val="40062413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102682-A9F6-426F-A92F-655310991C22}"/>
              </a:ext>
            </a:extLst>
          </p:cNvPr>
          <p:cNvSpPr>
            <a:spLocks noGrp="1"/>
          </p:cNvSpPr>
          <p:nvPr>
            <p:ph type="title"/>
          </p:nvPr>
        </p:nvSpPr>
        <p:spPr/>
        <p:txBody>
          <a:bodyPr/>
          <a:lstStyle/>
          <a:p>
            <a:pPr eaLnBrk="1" hangingPunct="1">
              <a:defRPr/>
            </a:pPr>
            <a:r>
              <a:rPr lang="en-US" sz="1800" dirty="0">
                <a:solidFill>
                  <a:schemeClr val="tx1"/>
                </a:solidFill>
              </a:rPr>
              <a:t>CMS Form 1696 – formal representative</a:t>
            </a:r>
            <a:br>
              <a:rPr lang="en-US" dirty="0"/>
            </a:br>
            <a:endParaRPr lang="en-US" dirty="0"/>
          </a:p>
        </p:txBody>
      </p:sp>
      <p:sp>
        <p:nvSpPr>
          <p:cNvPr id="20482" name="Content Placeholder 1">
            <a:extLst>
              <a:ext uri="{FF2B5EF4-FFF2-40B4-BE49-F238E27FC236}">
                <a16:creationId xmlns:a16="http://schemas.microsoft.com/office/drawing/2014/main" id="{392E7196-216B-404A-901A-621A82CD7269}"/>
              </a:ext>
            </a:extLst>
          </p:cNvPr>
          <p:cNvSpPr>
            <a:spLocks noGrp="1"/>
          </p:cNvSpPr>
          <p:nvPr>
            <p:ph sz="half" idx="1"/>
          </p:nvPr>
        </p:nvSpPr>
        <p:spPr>
          <a:xfrm>
            <a:off x="677334" y="1005840"/>
            <a:ext cx="5129106" cy="5001260"/>
          </a:xfrm>
        </p:spPr>
        <p:txBody>
          <a:bodyPr>
            <a:normAutofit/>
          </a:bodyPr>
          <a:lstStyle/>
          <a:p>
            <a:pPr eaLnBrk="1" hangingPunct="1"/>
            <a:r>
              <a:rPr lang="en-US" altLang="en-US" sz="2000" dirty="0"/>
              <a:t>Must be accepted by all Medicare Advantage plans – cannot require a different form</a:t>
            </a:r>
          </a:p>
          <a:p>
            <a:pPr eaLnBrk="1" hangingPunct="1"/>
            <a:r>
              <a:rPr lang="en-US" altLang="en-US" sz="2000" dirty="0"/>
              <a:t>Sections 4 not applicable to Medicare Advantage because the Plan’s Evidence of Coverage dictates any cost-sharing responsibility, unchanged by this form</a:t>
            </a:r>
          </a:p>
          <a:p>
            <a:pPr eaLnBrk="1" hangingPunct="1"/>
            <a:r>
              <a:rPr lang="en-US" altLang="en-US" sz="2000" dirty="0"/>
              <a:t>Providers cannot charge a fee for representing enrollee</a:t>
            </a:r>
          </a:p>
          <a:p>
            <a:pPr eaLnBrk="1" hangingPunct="1"/>
            <a:r>
              <a:rPr lang="en-US" altLang="en-US" sz="2000" dirty="0"/>
              <a:t>Valid for 1 year, and for life of an appeal</a:t>
            </a:r>
          </a:p>
          <a:p>
            <a:pPr eaLnBrk="1" hangingPunct="1"/>
            <a:r>
              <a:rPr lang="en-US" altLang="en-US" sz="2000" b="1" u="sng" dirty="0"/>
              <a:t>Use when a payer says – we will only speak to the ATTENDING! NOPE</a:t>
            </a:r>
          </a:p>
          <a:p>
            <a:pPr eaLnBrk="1" hangingPunct="1"/>
            <a:r>
              <a:rPr lang="en-US" altLang="en-US" sz="2000" b="1" u="sng" dirty="0">
                <a:solidFill>
                  <a:srgbClr val="FF0000"/>
                </a:solidFill>
              </a:rPr>
              <a:t>USE THE FORM TO BE PRO-ACTIVE</a:t>
            </a:r>
          </a:p>
          <a:p>
            <a:pPr eaLnBrk="1" hangingPunct="1"/>
            <a:endParaRPr lang="en-US" altLang="en-US" dirty="0"/>
          </a:p>
        </p:txBody>
      </p:sp>
      <p:pic>
        <p:nvPicPr>
          <p:cNvPr id="20484" name="Picture 3">
            <a:extLst>
              <a:ext uri="{FF2B5EF4-FFF2-40B4-BE49-F238E27FC236}">
                <a16:creationId xmlns:a16="http://schemas.microsoft.com/office/drawing/2014/main" id="{D1B04ACB-8663-4342-9112-59446BE70F9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096000" y="685800"/>
            <a:ext cx="4506410" cy="5321300"/>
          </a:xfrm>
        </p:spPr>
      </p:pic>
      <p:sp>
        <p:nvSpPr>
          <p:cNvPr id="2" name="Footer Placeholder 1">
            <a:extLst>
              <a:ext uri="{FF2B5EF4-FFF2-40B4-BE49-F238E27FC236}">
                <a16:creationId xmlns:a16="http://schemas.microsoft.com/office/drawing/2014/main" id="{BEE6AFEE-12A4-41F1-BD1C-F958BFCB6115}"/>
              </a:ext>
            </a:extLst>
          </p:cNvPr>
          <p:cNvSpPr>
            <a:spLocks noGrp="1"/>
          </p:cNvSpPr>
          <p:nvPr>
            <p:ph type="ftr" sz="quarter" idx="11"/>
          </p:nvPr>
        </p:nvSpPr>
        <p:spPr/>
        <p:txBody>
          <a:bodyPr/>
          <a:lstStyle/>
          <a:p>
            <a:pPr>
              <a:defRPr/>
            </a:pPr>
            <a:r>
              <a:rPr lang="en-US"/>
              <a:t>2021</a:t>
            </a:r>
            <a:endParaRPr lang="en-US" dirty="0"/>
          </a:p>
        </p:txBody>
      </p:sp>
      <p:sp>
        <p:nvSpPr>
          <p:cNvPr id="3" name="Slide Number Placeholder 2">
            <a:extLst>
              <a:ext uri="{FF2B5EF4-FFF2-40B4-BE49-F238E27FC236}">
                <a16:creationId xmlns:a16="http://schemas.microsoft.com/office/drawing/2014/main" id="{F7B9D56A-7243-4C7C-8FEB-A2965E48E75C}"/>
              </a:ext>
            </a:extLst>
          </p:cNvPr>
          <p:cNvSpPr>
            <a:spLocks noGrp="1"/>
          </p:cNvSpPr>
          <p:nvPr>
            <p:ph type="sldNum" sz="quarter" idx="12"/>
          </p:nvPr>
        </p:nvSpPr>
        <p:spPr/>
        <p:txBody>
          <a:bodyPr/>
          <a:lstStyle/>
          <a:p>
            <a:pPr>
              <a:defRPr/>
            </a:pPr>
            <a:fld id="{C34E6223-20F7-4616-9828-0C3141E71EBD}" type="slidenum">
              <a:rPr lang="en-US" smtClean="0"/>
              <a:pPr>
                <a:defRPr/>
              </a:pPr>
              <a:t>42</a:t>
            </a:fld>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2B04FED1-24F1-42F1-9B96-BBA75E0D560C}"/>
              </a:ext>
            </a:extLst>
          </p:cNvPr>
          <p:cNvSpPr>
            <a:spLocks noGrp="1"/>
          </p:cNvSpPr>
          <p:nvPr>
            <p:ph type="title"/>
          </p:nvPr>
        </p:nvSpPr>
        <p:spPr>
          <a:xfrm>
            <a:off x="2438401" y="762001"/>
            <a:ext cx="6348413" cy="492125"/>
          </a:xfrm>
        </p:spPr>
        <p:txBody>
          <a:bodyPr rtlCol="0">
            <a:normAutofit fontScale="90000"/>
          </a:bodyPr>
          <a:lstStyle/>
          <a:p>
            <a:pPr eaLnBrk="1" fontAlgn="auto" hangingPunct="1">
              <a:spcAft>
                <a:spcPts val="0"/>
              </a:spcAft>
              <a:defRPr/>
            </a:pPr>
            <a:r>
              <a:rPr lang="en-US" altLang="en-US" b="1" dirty="0">
                <a:solidFill>
                  <a:schemeClr val="tx1"/>
                </a:solidFill>
              </a:rPr>
              <a:t>It’s all in the Contract or is it</a:t>
            </a:r>
            <a:br>
              <a:rPr lang="en-US" altLang="en-US" b="1" dirty="0">
                <a:solidFill>
                  <a:schemeClr val="tx1"/>
                </a:solidFill>
              </a:rPr>
            </a:br>
            <a:r>
              <a:rPr lang="en-US" altLang="en-US" b="1" dirty="0">
                <a:solidFill>
                  <a:schemeClr val="tx1"/>
                </a:solidFill>
              </a:rPr>
              <a:t> Policy-outside the contract?</a:t>
            </a:r>
          </a:p>
        </p:txBody>
      </p:sp>
      <p:sp>
        <p:nvSpPr>
          <p:cNvPr id="61443" name="Content Placeholder 2">
            <a:extLst>
              <a:ext uri="{FF2B5EF4-FFF2-40B4-BE49-F238E27FC236}">
                <a16:creationId xmlns:a16="http://schemas.microsoft.com/office/drawing/2014/main" id="{903C25CC-F868-4655-A2D2-A219BD312009}"/>
              </a:ext>
            </a:extLst>
          </p:cNvPr>
          <p:cNvSpPr>
            <a:spLocks noGrp="1" noChangeArrowheads="1"/>
          </p:cNvSpPr>
          <p:nvPr>
            <p:ph idx="1"/>
          </p:nvPr>
        </p:nvSpPr>
        <p:spPr>
          <a:xfrm>
            <a:off x="963827" y="1524001"/>
            <a:ext cx="9246973" cy="5370513"/>
          </a:xfrm>
        </p:spPr>
        <p:txBody>
          <a:bodyPr/>
          <a:lstStyle/>
          <a:p>
            <a:pPr marL="0" indent="0" eaLnBrk="1" hangingPunct="1">
              <a:buNone/>
              <a:defRPr/>
            </a:pPr>
            <a:endParaRPr lang="en-US" altLang="en-US" dirty="0"/>
          </a:p>
          <a:p>
            <a:pPr eaLnBrk="1" hangingPunct="1">
              <a:defRPr/>
            </a:pPr>
            <a:r>
              <a:rPr lang="en-US" altLang="en-US" sz="2400" dirty="0"/>
              <a:t>United Health Care  </a:t>
            </a:r>
            <a:r>
              <a:rPr lang="en-US" altLang="en-US" sz="2400" b="1" dirty="0">
                <a:solidFill>
                  <a:schemeClr val="accent5"/>
                </a:solidFill>
              </a:rPr>
              <a:t>Policy Number: H-006 </a:t>
            </a:r>
            <a:r>
              <a:rPr lang="en-US" altLang="en-US" b="1" dirty="0">
                <a:solidFill>
                  <a:schemeClr val="accent5"/>
                </a:solidFill>
              </a:rPr>
              <a:t>	</a:t>
            </a:r>
          </a:p>
          <a:p>
            <a:pPr eaLnBrk="1" hangingPunct="1">
              <a:defRPr/>
            </a:pPr>
            <a:r>
              <a:rPr lang="en-US" altLang="en-US" dirty="0"/>
              <a:t> </a:t>
            </a:r>
            <a:r>
              <a:rPr lang="en-US" altLang="en-US" sz="2400" b="1" dirty="0"/>
              <a:t>Coverage Statement: </a:t>
            </a:r>
            <a:r>
              <a:rPr lang="en-US" altLang="en-US" sz="2400" dirty="0"/>
              <a:t>Hospital services (inpatient and outpatient) are covered </a:t>
            </a:r>
            <a:r>
              <a:rPr lang="en-US" altLang="en-US" sz="2400" u="sng" dirty="0"/>
              <a:t>when Medicare criteria are met. </a:t>
            </a:r>
            <a:r>
              <a:rPr lang="en-US" altLang="en-US" sz="2400" u="sng" dirty="0">
                <a:solidFill>
                  <a:schemeClr val="accent5"/>
                </a:solidFill>
              </a:rPr>
              <a:t>**DANGER ZONE***</a:t>
            </a:r>
            <a:endParaRPr lang="en-US" altLang="en-US" sz="2400" u="sng" dirty="0"/>
          </a:p>
          <a:p>
            <a:pPr eaLnBrk="1" hangingPunct="1">
              <a:buFont typeface="Arial" panose="020B0604020202020204" pitchFamily="34" charset="0"/>
              <a:buNone/>
              <a:defRPr/>
            </a:pPr>
            <a:endParaRPr lang="en-US" altLang="en-US" sz="2400" dirty="0"/>
          </a:p>
          <a:p>
            <a:pPr eaLnBrk="1" hangingPunct="1">
              <a:defRPr/>
            </a:pPr>
            <a:r>
              <a:rPr lang="en-US" altLang="en-US" sz="2400" dirty="0"/>
              <a:t>For coverage to be appropriate under Medicare for an inpatient admission, the patient must demonstrate signs and/or symptoms severe enough to warrant then need for medical care and must receive services of such intensity that they can be furnished safely and effectively only on an inpatient basis. 	</a:t>
            </a:r>
          </a:p>
          <a:p>
            <a:pPr eaLnBrk="1" hangingPunct="1">
              <a:defRPr/>
            </a:pPr>
            <a:endParaRPr lang="en-US" altLang="en-US" sz="2400" dirty="0"/>
          </a:p>
        </p:txBody>
      </p:sp>
      <p:sp>
        <p:nvSpPr>
          <p:cNvPr id="2" name="Footer Placeholder 1">
            <a:extLst>
              <a:ext uri="{FF2B5EF4-FFF2-40B4-BE49-F238E27FC236}">
                <a16:creationId xmlns:a16="http://schemas.microsoft.com/office/drawing/2014/main" id="{ACE530EC-D43D-45AC-8085-80794864FC33}"/>
              </a:ext>
            </a:extLst>
          </p:cNvPr>
          <p:cNvSpPr>
            <a:spLocks noGrp="1"/>
          </p:cNvSpPr>
          <p:nvPr>
            <p:ph type="ftr" sz="quarter" idx="11"/>
          </p:nvPr>
        </p:nvSpPr>
        <p:spPr/>
        <p:txBody>
          <a:bodyPr/>
          <a:lstStyle/>
          <a:p>
            <a:pPr defTabSz="914400" eaLnBrk="0" fontAlgn="base" hangingPunct="0">
              <a:spcBef>
                <a:spcPct val="0"/>
              </a:spcBef>
              <a:spcAft>
                <a:spcPct val="0"/>
              </a:spcAft>
              <a:defRPr/>
            </a:pPr>
            <a:r>
              <a:rPr lang="en-US">
                <a:solidFill>
                  <a:prstClr val="black">
                    <a:tint val="75000"/>
                  </a:prstClr>
                </a:solidFill>
                <a:latin typeface="Arial" panose="020B0604020202020204" pitchFamily="34" charset="0"/>
                <a:cs typeface="Arial" panose="020B0604020202020204" pitchFamily="34" charset="0"/>
              </a:rPr>
              <a:t>2021</a:t>
            </a:r>
            <a:endParaRPr lang="en-US" dirty="0">
              <a:solidFill>
                <a:prstClr val="black">
                  <a:tint val="75000"/>
                </a:prstClr>
              </a:solidFill>
              <a:latin typeface="Arial" panose="020B0604020202020204" pitchFamily="34" charset="0"/>
              <a:cs typeface="Arial" panose="020B0604020202020204" pitchFamily="34" charset="0"/>
            </a:endParaRPr>
          </a:p>
        </p:txBody>
      </p:sp>
      <p:sp>
        <p:nvSpPr>
          <p:cNvPr id="77829" name="Slide Number Placeholder 3">
            <a:extLst>
              <a:ext uri="{FF2B5EF4-FFF2-40B4-BE49-F238E27FC236}">
                <a16:creationId xmlns:a16="http://schemas.microsoft.com/office/drawing/2014/main" id="{17E92301-C93D-4780-9656-3B8CE569A99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eaLnBrk="0" fontAlgn="base" hangingPunct="0">
              <a:spcBef>
                <a:spcPct val="0"/>
              </a:spcBef>
              <a:spcAft>
                <a:spcPct val="0"/>
              </a:spcAft>
              <a:buClrTx/>
              <a:buSzTx/>
              <a:buNone/>
            </a:pPr>
            <a:fld id="{69FAD1D2-8283-42E0-B9AC-8822DED7567F}" type="slidenum">
              <a:rPr lang="en-US" altLang="en-US">
                <a:solidFill>
                  <a:srgbClr val="898989"/>
                </a:solidFill>
                <a:latin typeface="Arial" panose="020B0604020202020204" pitchFamily="34" charset="0"/>
                <a:cs typeface="Arial" panose="020B0604020202020204" pitchFamily="34" charset="0"/>
              </a:rPr>
              <a:pPr defTabSz="914400" eaLnBrk="0" fontAlgn="base" hangingPunct="0">
                <a:spcBef>
                  <a:spcPct val="0"/>
                </a:spcBef>
                <a:spcAft>
                  <a:spcPct val="0"/>
                </a:spcAft>
                <a:buClrTx/>
                <a:buSzTx/>
                <a:buNone/>
              </a:pPr>
              <a:t>43</a:t>
            </a:fld>
            <a:endParaRPr lang="en-US" altLang="en-US" dirty="0">
              <a:solidFill>
                <a:srgbClr val="898989"/>
              </a:solidFill>
              <a:latin typeface="Arial" panose="020B0604020202020204" pitchFamily="34" charset="0"/>
              <a:cs typeface="Arial" panose="020B0604020202020204" pitchFamily="34" charset="0"/>
            </a:endParaRPr>
          </a:p>
        </p:txBody>
      </p:sp>
      <p:pic>
        <p:nvPicPr>
          <p:cNvPr id="77830" name="Picture 1029" descr="j0315542">
            <a:extLst>
              <a:ext uri="{FF2B5EF4-FFF2-40B4-BE49-F238E27FC236}">
                <a16:creationId xmlns:a16="http://schemas.microsoft.com/office/drawing/2014/main" id="{4DC55B6D-0659-49D3-9C26-1FF16E68BC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0" y="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41BD57CC-29FB-4119-BD98-F643BA8040ED}"/>
              </a:ext>
            </a:extLst>
          </p:cNvPr>
          <p:cNvSpPr>
            <a:spLocks noGrp="1" noChangeArrowheads="1"/>
          </p:cNvSpPr>
          <p:nvPr>
            <p:ph type="title"/>
          </p:nvPr>
        </p:nvSpPr>
        <p:spPr>
          <a:xfrm>
            <a:off x="2133600" y="609600"/>
            <a:ext cx="7010400" cy="1320800"/>
          </a:xfrm>
        </p:spPr>
        <p:txBody>
          <a:bodyPr/>
          <a:lstStyle/>
          <a:p>
            <a:pPr eaLnBrk="1" hangingPunct="1"/>
            <a:r>
              <a:rPr lang="en-US" altLang="en-US" b="1" dirty="0">
                <a:solidFill>
                  <a:schemeClr val="tx1"/>
                </a:solidFill>
              </a:rPr>
              <a:t>Update – United =</a:t>
            </a:r>
            <a:r>
              <a:rPr lang="en-US" altLang="en-US" sz="2800" b="1" dirty="0">
                <a:solidFill>
                  <a:schemeClr val="tx1"/>
                </a:solidFill>
              </a:rPr>
              <a:t>25% market share</a:t>
            </a:r>
            <a:endParaRPr lang="en-US" altLang="en-US" b="1" dirty="0">
              <a:solidFill>
                <a:schemeClr val="tx1"/>
              </a:solidFill>
            </a:endParaRPr>
          </a:p>
        </p:txBody>
      </p:sp>
      <p:sp>
        <p:nvSpPr>
          <p:cNvPr id="33795" name="Content Placeholder 2">
            <a:extLst>
              <a:ext uri="{FF2B5EF4-FFF2-40B4-BE49-F238E27FC236}">
                <a16:creationId xmlns:a16="http://schemas.microsoft.com/office/drawing/2014/main" id="{058CBEFF-2A2A-41F0-AC90-D6E219E6851A}"/>
              </a:ext>
            </a:extLst>
          </p:cNvPr>
          <p:cNvSpPr>
            <a:spLocks noGrp="1"/>
          </p:cNvSpPr>
          <p:nvPr>
            <p:ph idx="1"/>
          </p:nvPr>
        </p:nvSpPr>
        <p:spPr>
          <a:xfrm>
            <a:off x="677334" y="1680210"/>
            <a:ext cx="9533466" cy="4914900"/>
          </a:xfrm>
        </p:spPr>
        <p:txBody>
          <a:bodyPr rtlCol="0">
            <a:normAutofit lnSpcReduction="10000"/>
          </a:bodyPr>
          <a:lstStyle/>
          <a:p>
            <a:pPr eaLnBrk="1" fontAlgn="auto" hangingPunct="1">
              <a:spcAft>
                <a:spcPts val="0"/>
              </a:spcAft>
              <a:buFont typeface="Wingdings 3" charset="2"/>
              <a:buChar char=""/>
              <a:defRPr/>
            </a:pPr>
            <a:r>
              <a:rPr lang="en-US" altLang="en-US" sz="1800" dirty="0">
                <a:solidFill>
                  <a:schemeClr val="tx1">
                    <a:lumMod val="75000"/>
                    <a:lumOff val="25000"/>
                  </a:schemeClr>
                </a:solidFill>
              </a:rPr>
              <a:t>As of Aug 2015, UHC no longer uses the CMS two-midnight standard to make </a:t>
            </a:r>
            <a:r>
              <a:rPr lang="en-US" altLang="en-US" sz="1800" dirty="0" err="1">
                <a:solidFill>
                  <a:schemeClr val="tx1">
                    <a:lumMod val="75000"/>
                    <a:lumOff val="25000"/>
                  </a:schemeClr>
                </a:solidFill>
              </a:rPr>
              <a:t>inpt</a:t>
            </a:r>
            <a:r>
              <a:rPr lang="en-US" altLang="en-US" sz="1800" dirty="0">
                <a:solidFill>
                  <a:schemeClr val="tx1">
                    <a:lumMod val="75000"/>
                    <a:lumOff val="25000"/>
                  </a:schemeClr>
                </a:solidFill>
              </a:rPr>
              <a:t> admission determination.</a:t>
            </a:r>
          </a:p>
          <a:p>
            <a:pPr eaLnBrk="1" fontAlgn="auto" hangingPunct="1">
              <a:spcAft>
                <a:spcPts val="0"/>
              </a:spcAft>
              <a:buFont typeface="Wingdings 3" charset="2"/>
              <a:buChar char=""/>
              <a:defRPr/>
            </a:pPr>
            <a:r>
              <a:rPr lang="en-US" altLang="en-US" sz="1800" dirty="0">
                <a:solidFill>
                  <a:schemeClr val="tx1">
                    <a:lumMod val="75000"/>
                    <a:lumOff val="25000"/>
                  </a:schemeClr>
                </a:solidFill>
              </a:rPr>
              <a:t>UHC believes the best way to help UHC’s members get access to the care they need is to relay on evidence-based guidelines and treatments.  Evidence-based guidelines allow UHC to review a member’s health condition based on the clinical documentation and provide consistent, clinically validated decisions for hospital admissions.</a:t>
            </a:r>
          </a:p>
          <a:p>
            <a:pPr eaLnBrk="1" fontAlgn="auto" hangingPunct="1">
              <a:spcAft>
                <a:spcPts val="0"/>
              </a:spcAft>
              <a:buFont typeface="Wingdings 3" charset="2"/>
              <a:buChar char=""/>
              <a:defRPr/>
            </a:pPr>
            <a:r>
              <a:rPr lang="en-US" altLang="en-US" sz="1800" b="1" dirty="0">
                <a:solidFill>
                  <a:srgbClr val="FF0000"/>
                </a:solidFill>
              </a:rPr>
              <a:t>Sites should now consider:  “If appeal results in an adverse decision, we request a copy of the individual criteria used to determine medical necessity be provided with the determination.”   </a:t>
            </a:r>
          </a:p>
          <a:p>
            <a:pPr eaLnBrk="1" fontAlgn="auto" hangingPunct="1">
              <a:spcAft>
                <a:spcPts val="0"/>
              </a:spcAft>
              <a:buFont typeface="Wingdings 3" charset="2"/>
              <a:buChar char=""/>
              <a:defRPr/>
            </a:pPr>
            <a:r>
              <a:rPr lang="en-US" altLang="en-US" sz="1800" dirty="0">
                <a:solidFill>
                  <a:schemeClr val="tx1">
                    <a:lumMod val="75000"/>
                    <a:lumOff val="25000"/>
                  </a:schemeClr>
                </a:solidFill>
              </a:rPr>
              <a:t>Per UHC 2016 Provider Manual – pp 113-114  Criteria for Determining Medical Necessity.</a:t>
            </a:r>
          </a:p>
          <a:p>
            <a:pPr eaLnBrk="1" fontAlgn="auto" hangingPunct="1">
              <a:spcAft>
                <a:spcPts val="0"/>
              </a:spcAft>
              <a:buFont typeface="Wingdings 3" charset="2"/>
              <a:buChar char=""/>
              <a:defRPr/>
            </a:pPr>
            <a:r>
              <a:rPr lang="en-US" altLang="en-US" sz="1800" dirty="0">
                <a:solidFill>
                  <a:schemeClr val="tx1">
                    <a:lumMod val="75000"/>
                    <a:lumOff val="25000"/>
                  </a:schemeClr>
                </a:solidFill>
              </a:rPr>
              <a:t>May 2021- UHC moving to IQ/owns Optum which bought Change HealthCare which owns IQ.   From UHC’s MA policy #H-006. 2020 pg 2:  “Physicians should use a 24-hrperiod as a benchmark, i.e. they should order admission for patients who are expected to need hospital care for 24 hrs other patients on a outpt basis.”  IQ= 48hrs in guidelines.</a:t>
            </a:r>
          </a:p>
          <a:p>
            <a:pPr eaLnBrk="1" fontAlgn="auto" hangingPunct="1">
              <a:spcAft>
                <a:spcPts val="0"/>
              </a:spcAft>
              <a:buFont typeface="Wingdings 3" charset="2"/>
              <a:buChar char=""/>
              <a:defRPr/>
            </a:pPr>
            <a:r>
              <a:rPr lang="en-US" altLang="en-US" sz="1800" dirty="0">
                <a:solidFill>
                  <a:schemeClr val="tx1">
                    <a:lumMod val="75000"/>
                    <a:lumOff val="25000"/>
                  </a:schemeClr>
                </a:solidFill>
              </a:rPr>
              <a:t>Reported UHC IQ impact:  much longer to get replies to ‘disputed status’ –P2P calls, etc.</a:t>
            </a:r>
          </a:p>
        </p:txBody>
      </p:sp>
      <p:sp>
        <p:nvSpPr>
          <p:cNvPr id="2" name="Footer Placeholder 1">
            <a:extLst>
              <a:ext uri="{FF2B5EF4-FFF2-40B4-BE49-F238E27FC236}">
                <a16:creationId xmlns:a16="http://schemas.microsoft.com/office/drawing/2014/main" id="{70C8E67D-A51D-4F70-9D39-C6D77418822D}"/>
              </a:ext>
            </a:extLst>
          </p:cNvPr>
          <p:cNvSpPr>
            <a:spLocks noGrp="1"/>
          </p:cNvSpPr>
          <p:nvPr>
            <p:ph type="ftr" sz="quarter" idx="11"/>
          </p:nvPr>
        </p:nvSpPr>
        <p:spPr/>
        <p:txBody>
          <a:bodyPr/>
          <a:lstStyle/>
          <a:p>
            <a:pPr defTabSz="914400" eaLnBrk="0" fontAlgn="base" hangingPunct="0">
              <a:spcBef>
                <a:spcPct val="0"/>
              </a:spcBef>
              <a:spcAft>
                <a:spcPct val="0"/>
              </a:spcAft>
              <a:defRPr/>
            </a:pPr>
            <a:r>
              <a:rPr lang="en-US">
                <a:solidFill>
                  <a:prstClr val="black">
                    <a:tint val="75000"/>
                  </a:prstClr>
                </a:solidFill>
                <a:latin typeface="Arial" panose="020B0604020202020204" pitchFamily="34" charset="0"/>
                <a:cs typeface="Arial" panose="020B0604020202020204" pitchFamily="34" charset="0"/>
              </a:rPr>
              <a:t>2021</a:t>
            </a:r>
            <a:endParaRPr lang="en-US" dirty="0">
              <a:solidFill>
                <a:prstClr val="black">
                  <a:tint val="75000"/>
                </a:prstClr>
              </a:solidFill>
              <a:latin typeface="Arial" panose="020B0604020202020204" pitchFamily="34" charset="0"/>
              <a:cs typeface="Arial" panose="020B0604020202020204" pitchFamily="34" charset="0"/>
            </a:endParaRPr>
          </a:p>
        </p:txBody>
      </p:sp>
      <p:sp>
        <p:nvSpPr>
          <p:cNvPr id="79877" name="Slide Number Placeholder 3">
            <a:extLst>
              <a:ext uri="{FF2B5EF4-FFF2-40B4-BE49-F238E27FC236}">
                <a16:creationId xmlns:a16="http://schemas.microsoft.com/office/drawing/2014/main" id="{5A65CB0F-4975-46BD-B04A-E59DB71C169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eaLnBrk="0" fontAlgn="base" hangingPunct="0">
              <a:spcBef>
                <a:spcPct val="0"/>
              </a:spcBef>
              <a:spcAft>
                <a:spcPct val="0"/>
              </a:spcAft>
              <a:buClrTx/>
              <a:buSzTx/>
              <a:buNone/>
            </a:pPr>
            <a:fld id="{821AF162-7C6A-452B-8BAC-D6444E652CAF}" type="slidenum">
              <a:rPr lang="en-US" altLang="en-US">
                <a:solidFill>
                  <a:srgbClr val="898989"/>
                </a:solidFill>
                <a:latin typeface="Arial" panose="020B0604020202020204" pitchFamily="34" charset="0"/>
                <a:cs typeface="Arial" panose="020B0604020202020204" pitchFamily="34" charset="0"/>
              </a:rPr>
              <a:pPr defTabSz="914400" eaLnBrk="0" fontAlgn="base" hangingPunct="0">
                <a:spcBef>
                  <a:spcPct val="0"/>
                </a:spcBef>
                <a:spcAft>
                  <a:spcPct val="0"/>
                </a:spcAft>
                <a:buClrTx/>
                <a:buSzTx/>
                <a:buNone/>
              </a:pPr>
              <a:t>44</a:t>
            </a:fld>
            <a:endParaRPr lang="en-US" altLang="en-US" dirty="0">
              <a:solidFill>
                <a:srgbClr val="898989"/>
              </a:solidFill>
              <a:latin typeface="Arial" panose="020B0604020202020204" pitchFamily="34" charset="0"/>
              <a:cs typeface="Arial"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F9DF3054-0EA3-4C20-9340-05D228258F2E}"/>
              </a:ext>
            </a:extLst>
          </p:cNvPr>
          <p:cNvSpPr>
            <a:spLocks noGrp="1" noChangeArrowheads="1"/>
          </p:cNvSpPr>
          <p:nvPr>
            <p:ph type="title"/>
          </p:nvPr>
        </p:nvSpPr>
        <p:spPr/>
        <p:txBody>
          <a:bodyPr/>
          <a:lstStyle/>
          <a:p>
            <a:r>
              <a:rPr lang="en-US" altLang="en-US">
                <a:solidFill>
                  <a:schemeClr val="tx1"/>
                </a:solidFill>
              </a:rPr>
              <a:t>Payer‘mis-information’ for Medicare Advantage plans</a:t>
            </a:r>
          </a:p>
        </p:txBody>
      </p:sp>
      <p:sp>
        <p:nvSpPr>
          <p:cNvPr id="81923" name="Content Placeholder 2">
            <a:extLst>
              <a:ext uri="{FF2B5EF4-FFF2-40B4-BE49-F238E27FC236}">
                <a16:creationId xmlns:a16="http://schemas.microsoft.com/office/drawing/2014/main" id="{EC85389B-DA57-435C-B716-F562A144FA4E}"/>
              </a:ext>
            </a:extLst>
          </p:cNvPr>
          <p:cNvSpPr>
            <a:spLocks noGrp="1" noChangeArrowheads="1"/>
          </p:cNvSpPr>
          <p:nvPr>
            <p:ph idx="1"/>
          </p:nvPr>
        </p:nvSpPr>
        <p:spPr>
          <a:xfrm>
            <a:off x="752838" y="2112299"/>
            <a:ext cx="8445660" cy="4111625"/>
          </a:xfrm>
        </p:spPr>
        <p:txBody>
          <a:bodyPr>
            <a:normAutofit/>
          </a:bodyPr>
          <a:lstStyle/>
          <a:p>
            <a:r>
              <a:rPr lang="en-US" altLang="en-US" dirty="0"/>
              <a:t>“</a:t>
            </a:r>
            <a:r>
              <a:rPr lang="en-US" altLang="en-US" sz="1600" dirty="0"/>
              <a:t>Recently we received a denial for a status 3 years after the encounter.  The pt was here for an OP Hemorrhoid procedure developing vomiting with distension of a colonic ileus. History of </a:t>
            </a:r>
            <a:r>
              <a:rPr lang="en-US" altLang="en-US" sz="1600" dirty="0" err="1"/>
              <a:t>Olgilvie</a:t>
            </a:r>
            <a:r>
              <a:rPr lang="en-US" altLang="en-US" sz="1600" dirty="0"/>
              <a:t> syndrome failed 48 hrs of outpt treatment.  Inpt was approved thru payer contact prior to billing/3 years ago. Now the 3</a:t>
            </a:r>
            <a:r>
              <a:rPr lang="en-US" altLang="en-US" sz="1600" baseline="30000" dirty="0"/>
              <a:t>rd</a:t>
            </a:r>
            <a:r>
              <a:rPr lang="en-US" altLang="en-US" sz="1600" dirty="0"/>
              <a:t> party vendor is stating he did not meet inpatient criteria.”</a:t>
            </a:r>
          </a:p>
          <a:p>
            <a:r>
              <a:rPr lang="en-US" altLang="en-US" dirty="0">
                <a:solidFill>
                  <a:srgbClr val="C00000"/>
                </a:solidFill>
              </a:rPr>
              <a:t>Medicare Managed Care Manual, Cpt 4, Section 10.16.  And Program Integrity, Cpt 6, Section 6.1.3 Medical necessity applies:</a:t>
            </a:r>
          </a:p>
          <a:p>
            <a:r>
              <a:rPr lang="en-US" altLang="en-US" b="1" dirty="0">
                <a:solidFill>
                  <a:srgbClr val="C00000"/>
                </a:solidFill>
              </a:rPr>
              <a:t>“If the plan approved the furnishing of a service thru an advance determination of coverage, it may not deny coverage later on the basis of a lack of medical necessity.”   YAHOO!</a:t>
            </a:r>
          </a:p>
          <a:p>
            <a:r>
              <a:rPr lang="en-US" altLang="en-US" dirty="0">
                <a:solidFill>
                  <a:srgbClr val="C00000"/>
                </a:solidFill>
              </a:rPr>
              <a:t>Turn in abuse to CMS – as oversight for all MA Plans.</a:t>
            </a:r>
          </a:p>
        </p:txBody>
      </p:sp>
      <p:sp>
        <p:nvSpPr>
          <p:cNvPr id="81924" name="Footer Placeholder 3">
            <a:extLst>
              <a:ext uri="{FF2B5EF4-FFF2-40B4-BE49-F238E27FC236}">
                <a16:creationId xmlns:a16="http://schemas.microsoft.com/office/drawing/2014/main" id="{816073D6-D5E9-4E01-B4BA-01C95CA65E0D}"/>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eaLnBrk="0" fontAlgn="base" hangingPunct="0">
              <a:spcBef>
                <a:spcPct val="0"/>
              </a:spcBef>
              <a:spcAft>
                <a:spcPct val="0"/>
              </a:spcAft>
              <a:buClrTx/>
              <a:buSzTx/>
              <a:buNone/>
            </a:pPr>
            <a:r>
              <a:rPr lang="en-US" altLang="en-US">
                <a:solidFill>
                  <a:srgbClr val="898989"/>
                </a:solidFill>
                <a:latin typeface="Arial" panose="020B0604020202020204" pitchFamily="34" charset="0"/>
                <a:cs typeface="Arial" panose="020B0604020202020204" pitchFamily="34" charset="0"/>
              </a:rPr>
              <a:t>2021</a:t>
            </a:r>
            <a:endParaRPr lang="en-US" altLang="en-US" dirty="0">
              <a:solidFill>
                <a:srgbClr val="898989"/>
              </a:solidFill>
              <a:latin typeface="Arial" panose="020B0604020202020204" pitchFamily="34" charset="0"/>
              <a:cs typeface="Arial" panose="020B0604020202020204" pitchFamily="34" charset="0"/>
            </a:endParaRPr>
          </a:p>
        </p:txBody>
      </p:sp>
      <p:sp>
        <p:nvSpPr>
          <p:cNvPr id="81925" name="Slide Number Placeholder 4">
            <a:extLst>
              <a:ext uri="{FF2B5EF4-FFF2-40B4-BE49-F238E27FC236}">
                <a16:creationId xmlns:a16="http://schemas.microsoft.com/office/drawing/2014/main" id="{3E9BB643-C28A-4DC7-B497-54754A7B43F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eaLnBrk="0" fontAlgn="base" hangingPunct="0">
              <a:spcBef>
                <a:spcPct val="0"/>
              </a:spcBef>
              <a:spcAft>
                <a:spcPct val="0"/>
              </a:spcAft>
              <a:buClrTx/>
              <a:buSzTx/>
              <a:buNone/>
            </a:pPr>
            <a:fld id="{5A79169E-BEEC-4100-A76D-77EE6347B59E}" type="slidenum">
              <a:rPr lang="en-US" altLang="en-US">
                <a:solidFill>
                  <a:srgbClr val="90C226"/>
                </a:solidFill>
                <a:latin typeface="Arial" panose="020B0604020202020204" pitchFamily="34" charset="0"/>
                <a:cs typeface="Arial" panose="020B0604020202020204" pitchFamily="34" charset="0"/>
              </a:rPr>
              <a:pPr defTabSz="914400" eaLnBrk="0" fontAlgn="base" hangingPunct="0">
                <a:spcBef>
                  <a:spcPct val="0"/>
                </a:spcBef>
                <a:spcAft>
                  <a:spcPct val="0"/>
                </a:spcAft>
                <a:buClrTx/>
                <a:buSzTx/>
                <a:buNone/>
              </a:pPr>
              <a:t>45</a:t>
            </a:fld>
            <a:endParaRPr lang="en-US" altLang="en-US">
              <a:solidFill>
                <a:srgbClr val="90C226"/>
              </a:solidFill>
              <a:latin typeface="Arial" panose="020B0604020202020204" pitchFamily="34" charset="0"/>
              <a:cs typeface="Arial" panose="020B060402020202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a:extLst>
              <a:ext uri="{FF2B5EF4-FFF2-40B4-BE49-F238E27FC236}">
                <a16:creationId xmlns:a16="http://schemas.microsoft.com/office/drawing/2014/main" id="{E775AD55-A406-43B8-A3BB-59F91E8623CC}"/>
              </a:ext>
            </a:extLst>
          </p:cNvPr>
          <p:cNvSpPr>
            <a:spLocks noGrp="1" noChangeArrowheads="1"/>
          </p:cNvSpPr>
          <p:nvPr>
            <p:ph type="title"/>
          </p:nvPr>
        </p:nvSpPr>
        <p:spPr>
          <a:xfrm>
            <a:off x="2133601" y="609600"/>
            <a:ext cx="6348413" cy="990600"/>
          </a:xfrm>
        </p:spPr>
        <p:txBody>
          <a:bodyPr>
            <a:normAutofit/>
          </a:bodyPr>
          <a:lstStyle/>
          <a:p>
            <a:r>
              <a:rPr lang="en-US" altLang="en-US" b="1">
                <a:solidFill>
                  <a:schemeClr val="tx1"/>
                </a:solidFill>
              </a:rPr>
              <a:t>More payer anguish -Place of service Audits</a:t>
            </a:r>
          </a:p>
        </p:txBody>
      </p:sp>
      <p:sp>
        <p:nvSpPr>
          <p:cNvPr id="82947" name="Content Placeholder 2">
            <a:extLst>
              <a:ext uri="{FF2B5EF4-FFF2-40B4-BE49-F238E27FC236}">
                <a16:creationId xmlns:a16="http://schemas.microsoft.com/office/drawing/2014/main" id="{C2F5262C-43D6-4159-B6A6-68E901A2482A}"/>
              </a:ext>
            </a:extLst>
          </p:cNvPr>
          <p:cNvSpPr>
            <a:spLocks noGrp="1" noChangeArrowheads="1"/>
          </p:cNvSpPr>
          <p:nvPr>
            <p:ph idx="1"/>
          </p:nvPr>
        </p:nvSpPr>
        <p:spPr>
          <a:xfrm>
            <a:off x="677334" y="1771650"/>
            <a:ext cx="9635709" cy="4476750"/>
          </a:xfrm>
        </p:spPr>
        <p:txBody>
          <a:bodyPr>
            <a:normAutofit/>
          </a:bodyPr>
          <a:lstStyle/>
          <a:p>
            <a:r>
              <a:rPr lang="en-US" altLang="en-US" sz="2000" dirty="0"/>
              <a:t>“One carrier has enlisted HDI to audit place of service.  They sent us 10 cases, all Medicare Advantage, DOS vary from 2016-2018, only one case had a 1 day LOS and they all say the same thing:  </a:t>
            </a:r>
            <a:r>
              <a:rPr lang="en-US" altLang="en-US" sz="2000" u="sng" dirty="0"/>
              <a:t>“The patient could have been safely and appropriately cared for in an </a:t>
            </a:r>
            <a:r>
              <a:rPr lang="en-US" altLang="en-US" sz="2000" u="sng" dirty="0" err="1"/>
              <a:t>outpt</a:t>
            </a:r>
            <a:r>
              <a:rPr lang="en-US" altLang="en-US" sz="2000" u="sng" dirty="0"/>
              <a:t> level of care.”  Now that sounds like a medical necessity denial to me.  T</a:t>
            </a:r>
            <a:r>
              <a:rPr lang="en-US" altLang="en-US" sz="2000" dirty="0"/>
              <a:t>he kicker?  I have already been denied 4 of these cases (back in 2016 and 17) and one was overturned by peer to peer, the other three were overturned on written appeal.  How can this be possible? “   Western Conn.  8-18</a:t>
            </a:r>
          </a:p>
          <a:p>
            <a:r>
              <a:rPr lang="en-US" altLang="en-US" sz="2000" dirty="0"/>
              <a:t>SEE PG 18.  It can’t!  But think of the wasted administrative costs to continue to a) track, b) defend and c) repeat defend.  Track and trend and turn all costs into Contracting.  </a:t>
            </a:r>
          </a:p>
        </p:txBody>
      </p:sp>
      <p:sp>
        <p:nvSpPr>
          <p:cNvPr id="4" name="Footer Placeholder 3">
            <a:extLst>
              <a:ext uri="{FF2B5EF4-FFF2-40B4-BE49-F238E27FC236}">
                <a16:creationId xmlns:a16="http://schemas.microsoft.com/office/drawing/2014/main" id="{5099513B-2031-4BDB-9A1E-6E794D7670CA}"/>
              </a:ext>
            </a:extLst>
          </p:cNvPr>
          <p:cNvSpPr>
            <a:spLocks noGrp="1"/>
          </p:cNvSpPr>
          <p:nvPr>
            <p:ph type="ftr" sz="quarter" idx="11"/>
          </p:nvPr>
        </p:nvSpPr>
        <p:spPr/>
        <p:txBody>
          <a:bodyPr/>
          <a:lstStyle/>
          <a:p>
            <a:pPr defTabSz="914400" eaLnBrk="0" fontAlgn="base" hangingPunct="0">
              <a:spcBef>
                <a:spcPct val="0"/>
              </a:spcBef>
              <a:spcAft>
                <a:spcPct val="0"/>
              </a:spcAft>
              <a:defRPr/>
            </a:pPr>
            <a:r>
              <a:rPr lang="en-US">
                <a:solidFill>
                  <a:prstClr val="black">
                    <a:tint val="75000"/>
                  </a:prstClr>
                </a:solidFill>
                <a:latin typeface="Arial" panose="020B0604020202020204" pitchFamily="34" charset="0"/>
                <a:cs typeface="Arial" panose="020B0604020202020204" pitchFamily="34" charset="0"/>
              </a:rPr>
              <a:t>2021</a:t>
            </a:r>
            <a:endParaRPr lang="en-US" dirty="0">
              <a:solidFill>
                <a:prstClr val="black">
                  <a:tint val="75000"/>
                </a:prstClr>
              </a:solidFill>
              <a:latin typeface="Arial" panose="020B0604020202020204" pitchFamily="34" charset="0"/>
              <a:cs typeface="Arial" panose="020B0604020202020204" pitchFamily="34" charset="0"/>
            </a:endParaRPr>
          </a:p>
        </p:txBody>
      </p:sp>
      <p:sp>
        <p:nvSpPr>
          <p:cNvPr id="82949" name="Slide Number Placeholder 4">
            <a:extLst>
              <a:ext uri="{FF2B5EF4-FFF2-40B4-BE49-F238E27FC236}">
                <a16:creationId xmlns:a16="http://schemas.microsoft.com/office/drawing/2014/main" id="{08A60BE5-E31A-4D14-B2F4-073F6419BA2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eaLnBrk="0" fontAlgn="base" hangingPunct="0">
              <a:spcBef>
                <a:spcPct val="0"/>
              </a:spcBef>
              <a:spcAft>
                <a:spcPct val="0"/>
              </a:spcAft>
              <a:buClrTx/>
              <a:buSzTx/>
              <a:buNone/>
            </a:pPr>
            <a:fld id="{44CAF812-F9E6-4549-B130-96521FA69CF4}" type="slidenum">
              <a:rPr lang="en-US" altLang="en-US">
                <a:solidFill>
                  <a:srgbClr val="90C226"/>
                </a:solidFill>
                <a:latin typeface="Arial" panose="020B0604020202020204" pitchFamily="34" charset="0"/>
                <a:cs typeface="Arial" panose="020B0604020202020204" pitchFamily="34" charset="0"/>
              </a:rPr>
              <a:pPr defTabSz="914400" eaLnBrk="0" fontAlgn="base" hangingPunct="0">
                <a:spcBef>
                  <a:spcPct val="0"/>
                </a:spcBef>
                <a:spcAft>
                  <a:spcPct val="0"/>
                </a:spcAft>
                <a:buClrTx/>
                <a:buSzTx/>
                <a:buNone/>
              </a:pPr>
              <a:t>46</a:t>
            </a:fld>
            <a:endParaRPr lang="en-US" altLang="en-US">
              <a:solidFill>
                <a:srgbClr val="90C226"/>
              </a:solidFill>
              <a:latin typeface="Arial" panose="020B0604020202020204" pitchFamily="34" charset="0"/>
              <a:cs typeface="Arial" panose="020B060402020202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004834D9-F8A9-4033-A8AA-D510A36284EE}"/>
              </a:ext>
            </a:extLst>
          </p:cNvPr>
          <p:cNvSpPr>
            <a:spLocks noGrp="1" noChangeArrowheads="1"/>
          </p:cNvSpPr>
          <p:nvPr>
            <p:ph type="title"/>
          </p:nvPr>
        </p:nvSpPr>
        <p:spPr/>
        <p:txBody>
          <a:bodyPr/>
          <a:lstStyle/>
          <a:p>
            <a:r>
              <a:rPr lang="en-US" altLang="en-US" b="1">
                <a:solidFill>
                  <a:schemeClr val="tx1"/>
                </a:solidFill>
              </a:rPr>
              <a:t>More payer anguish - Outpt</a:t>
            </a:r>
          </a:p>
        </p:txBody>
      </p:sp>
      <p:sp>
        <p:nvSpPr>
          <p:cNvPr id="83971" name="Content Placeholder 2">
            <a:extLst>
              <a:ext uri="{FF2B5EF4-FFF2-40B4-BE49-F238E27FC236}">
                <a16:creationId xmlns:a16="http://schemas.microsoft.com/office/drawing/2014/main" id="{923FB271-82FE-4582-A9A4-DDDE335E7E2C}"/>
              </a:ext>
            </a:extLst>
          </p:cNvPr>
          <p:cNvSpPr>
            <a:spLocks noGrp="1" noChangeArrowheads="1"/>
          </p:cNvSpPr>
          <p:nvPr>
            <p:ph idx="1"/>
          </p:nvPr>
        </p:nvSpPr>
        <p:spPr>
          <a:xfrm>
            <a:off x="677333" y="1295401"/>
            <a:ext cx="9300044" cy="4952999"/>
          </a:xfrm>
        </p:spPr>
        <p:txBody>
          <a:bodyPr>
            <a:normAutofit/>
          </a:bodyPr>
          <a:lstStyle/>
          <a:p>
            <a:r>
              <a:rPr lang="en-US" altLang="en-US" dirty="0"/>
              <a:t>“</a:t>
            </a:r>
            <a:r>
              <a:rPr lang="en-US" altLang="en-US" sz="1800" dirty="0"/>
              <a:t>For the last month or so, we have been getting letters from </a:t>
            </a:r>
            <a:r>
              <a:rPr lang="en-US" altLang="en-US" sz="1800" u="sng" dirty="0"/>
              <a:t>UHC wanting the medical records on all our </a:t>
            </a:r>
            <a:r>
              <a:rPr lang="en-US" altLang="en-US" sz="1800" u="sng" dirty="0" err="1"/>
              <a:t>outpt</a:t>
            </a:r>
            <a:r>
              <a:rPr lang="en-US" altLang="en-US" sz="1800" dirty="0"/>
              <a:t> services and even if they are the 2</a:t>
            </a:r>
            <a:r>
              <a:rPr lang="en-US" altLang="en-US" sz="1800" baseline="30000" dirty="0"/>
              <a:t>nd</a:t>
            </a:r>
            <a:r>
              <a:rPr lang="en-US" altLang="en-US" sz="1800" dirty="0"/>
              <a:t> payer and owe us under $100, they want the records.  They are asking for records for a simple CBC, strep test, drug screening, </a:t>
            </a:r>
            <a:r>
              <a:rPr lang="en-US" altLang="en-US" sz="1800" dirty="0" err="1"/>
              <a:t>mammo,and</a:t>
            </a:r>
            <a:r>
              <a:rPr lang="en-US" altLang="en-US" sz="1800" dirty="0"/>
              <a:t> colonoscopies.  In many cases, it is costing us more to send them the medical record than what our actual reimbursement would be.  I filed a complaint with our UHC Advocate and we have a phone call set up.  They are calling it “pre-payment letters.’   In many cases we have a prior authorization and they are still wanting the </a:t>
            </a:r>
            <a:r>
              <a:rPr lang="en-US" altLang="en-US" sz="1800" u="sng" dirty="0"/>
              <a:t>complete medical records</a:t>
            </a:r>
            <a:r>
              <a:rPr lang="en-US" altLang="en-US" sz="1800" dirty="0"/>
              <a:t>.  Now other payers are starting to do the same thing.”  Ill 80 bed hospital</a:t>
            </a:r>
          </a:p>
          <a:p>
            <a:pPr marL="0" indent="0">
              <a:buNone/>
            </a:pPr>
            <a:endParaRPr lang="en-US" altLang="en-US" sz="1800" dirty="0"/>
          </a:p>
          <a:p>
            <a:r>
              <a:rPr lang="en-US" altLang="en-US" sz="1800" dirty="0"/>
              <a:t>Most are commercial UHC and we are contracted..</a:t>
            </a:r>
          </a:p>
          <a:p>
            <a:r>
              <a:rPr lang="en-US" altLang="en-US" sz="1800" dirty="0"/>
              <a:t>Why asking?  More dx = better long </a:t>
            </a:r>
            <a:r>
              <a:rPr lang="en-US" altLang="en-US" sz="1800"/>
              <a:t>term payments for MA plans</a:t>
            </a:r>
            <a:endParaRPr lang="en-US" altLang="en-US" sz="1800" dirty="0"/>
          </a:p>
          <a:p>
            <a:r>
              <a:rPr lang="en-US" altLang="en-US" sz="1800" dirty="0"/>
              <a:t>No idea why we would agree to this but under PROTOCOL, we have to respond.  </a:t>
            </a:r>
          </a:p>
        </p:txBody>
      </p:sp>
      <p:sp>
        <p:nvSpPr>
          <p:cNvPr id="4" name="Footer Placeholder 3">
            <a:extLst>
              <a:ext uri="{FF2B5EF4-FFF2-40B4-BE49-F238E27FC236}">
                <a16:creationId xmlns:a16="http://schemas.microsoft.com/office/drawing/2014/main" id="{BB9363E3-2E10-435A-BC3E-ADE2FC072A3D}"/>
              </a:ext>
            </a:extLst>
          </p:cNvPr>
          <p:cNvSpPr>
            <a:spLocks noGrp="1"/>
          </p:cNvSpPr>
          <p:nvPr>
            <p:ph type="ftr" sz="quarter" idx="11"/>
          </p:nvPr>
        </p:nvSpPr>
        <p:spPr/>
        <p:txBody>
          <a:bodyPr/>
          <a:lstStyle/>
          <a:p>
            <a:pPr defTabSz="914400" eaLnBrk="0" fontAlgn="base" hangingPunct="0">
              <a:spcBef>
                <a:spcPct val="0"/>
              </a:spcBef>
              <a:spcAft>
                <a:spcPct val="0"/>
              </a:spcAft>
              <a:defRPr/>
            </a:pPr>
            <a:r>
              <a:rPr lang="en-US">
                <a:solidFill>
                  <a:prstClr val="black">
                    <a:tint val="75000"/>
                  </a:prstClr>
                </a:solidFill>
                <a:latin typeface="Arial" panose="020B0604020202020204" pitchFamily="34" charset="0"/>
                <a:cs typeface="Arial" panose="020B0604020202020204" pitchFamily="34" charset="0"/>
              </a:rPr>
              <a:t>2021</a:t>
            </a:r>
            <a:endParaRPr lang="en-US" dirty="0">
              <a:solidFill>
                <a:prstClr val="black">
                  <a:tint val="75000"/>
                </a:prstClr>
              </a:solidFill>
              <a:latin typeface="Arial" panose="020B0604020202020204" pitchFamily="34" charset="0"/>
              <a:cs typeface="Arial" panose="020B0604020202020204" pitchFamily="34" charset="0"/>
            </a:endParaRPr>
          </a:p>
        </p:txBody>
      </p:sp>
      <p:sp>
        <p:nvSpPr>
          <p:cNvPr id="83973" name="Slide Number Placeholder 4">
            <a:extLst>
              <a:ext uri="{FF2B5EF4-FFF2-40B4-BE49-F238E27FC236}">
                <a16:creationId xmlns:a16="http://schemas.microsoft.com/office/drawing/2014/main" id="{4AED53B2-BE01-485F-A7E9-7DBFDB6FA16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eaLnBrk="0" fontAlgn="base" hangingPunct="0">
              <a:spcBef>
                <a:spcPct val="0"/>
              </a:spcBef>
              <a:spcAft>
                <a:spcPct val="0"/>
              </a:spcAft>
              <a:buClrTx/>
              <a:buSzTx/>
              <a:buNone/>
            </a:pPr>
            <a:fld id="{6313155C-E344-4208-8929-AEF63F5193AF}" type="slidenum">
              <a:rPr lang="en-US" altLang="en-US">
                <a:solidFill>
                  <a:srgbClr val="90C226"/>
                </a:solidFill>
                <a:latin typeface="Arial" panose="020B0604020202020204" pitchFamily="34" charset="0"/>
                <a:cs typeface="Arial" panose="020B0604020202020204" pitchFamily="34" charset="0"/>
              </a:rPr>
              <a:pPr defTabSz="914400" eaLnBrk="0" fontAlgn="base" hangingPunct="0">
                <a:spcBef>
                  <a:spcPct val="0"/>
                </a:spcBef>
                <a:spcAft>
                  <a:spcPct val="0"/>
                </a:spcAft>
                <a:buClrTx/>
                <a:buSzTx/>
                <a:buNone/>
              </a:pPr>
              <a:t>47</a:t>
            </a:fld>
            <a:endParaRPr lang="en-US" altLang="en-US">
              <a:solidFill>
                <a:srgbClr val="90C226"/>
              </a:solidFill>
              <a:latin typeface="Arial" panose="020B0604020202020204" pitchFamily="34" charset="0"/>
              <a:cs typeface="Arial" panose="020B060402020202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0EEE9DD6-AF83-49A0-A1A8-034B2624B152}"/>
              </a:ext>
            </a:extLst>
          </p:cNvPr>
          <p:cNvSpPr>
            <a:spLocks noGrp="1"/>
          </p:cNvSpPr>
          <p:nvPr>
            <p:ph type="title"/>
          </p:nvPr>
        </p:nvSpPr>
        <p:spPr>
          <a:xfrm>
            <a:off x="2286001" y="838201"/>
            <a:ext cx="6348413" cy="492125"/>
          </a:xfrm>
        </p:spPr>
        <p:txBody>
          <a:bodyPr rtlCol="0">
            <a:normAutofit fontScale="90000"/>
          </a:bodyPr>
          <a:lstStyle/>
          <a:p>
            <a:pPr eaLnBrk="1" fontAlgn="auto" hangingPunct="1">
              <a:spcAft>
                <a:spcPts val="0"/>
              </a:spcAft>
              <a:defRPr/>
            </a:pPr>
            <a:r>
              <a:rPr lang="en-US" altLang="en-US" dirty="0">
                <a:solidFill>
                  <a:srgbClr val="C00000"/>
                </a:solidFill>
              </a:rPr>
              <a:t>Readmission Denials- </a:t>
            </a:r>
            <a:r>
              <a:rPr lang="en-US" altLang="en-US" sz="3100" dirty="0">
                <a:solidFill>
                  <a:srgbClr val="C00000"/>
                </a:solidFill>
              </a:rPr>
              <a:t>CMS Policy</a:t>
            </a:r>
          </a:p>
        </p:txBody>
      </p:sp>
      <p:sp>
        <p:nvSpPr>
          <p:cNvPr id="38915" name="Content Placeholder 2">
            <a:extLst>
              <a:ext uri="{FF2B5EF4-FFF2-40B4-BE49-F238E27FC236}">
                <a16:creationId xmlns:a16="http://schemas.microsoft.com/office/drawing/2014/main" id="{5878576C-A9A3-4AE5-BCC1-DAD6E220131D}"/>
              </a:ext>
            </a:extLst>
          </p:cNvPr>
          <p:cNvSpPr>
            <a:spLocks noGrp="1"/>
          </p:cNvSpPr>
          <p:nvPr>
            <p:ph idx="1"/>
          </p:nvPr>
        </p:nvSpPr>
        <p:spPr>
          <a:xfrm>
            <a:off x="594360" y="1676400"/>
            <a:ext cx="9692640" cy="4400550"/>
          </a:xfrm>
        </p:spPr>
        <p:txBody>
          <a:bodyPr rtlCol="0">
            <a:normAutofit lnSpcReduction="10000"/>
          </a:bodyPr>
          <a:lstStyle/>
          <a:p>
            <a:pPr eaLnBrk="1" fontAlgn="auto" hangingPunct="1">
              <a:spcAft>
                <a:spcPts val="0"/>
              </a:spcAft>
              <a:buFont typeface="Wingdings 3" charset="2"/>
              <a:buChar char=""/>
              <a:defRPr/>
            </a:pPr>
            <a:r>
              <a:rPr lang="en-US" altLang="en-US" sz="2600" dirty="0">
                <a:solidFill>
                  <a:schemeClr val="tx1">
                    <a:lumMod val="75000"/>
                    <a:lumOff val="25000"/>
                  </a:schemeClr>
                </a:solidFill>
              </a:rPr>
              <a:t>When a patient is discharged/transferred from an acute care Prospective Payment System (PPS) hospital </a:t>
            </a:r>
            <a:r>
              <a:rPr lang="en-US" altLang="en-US" sz="2600" b="1" dirty="0">
                <a:solidFill>
                  <a:schemeClr val="tx1">
                    <a:lumMod val="75000"/>
                    <a:lumOff val="25000"/>
                  </a:schemeClr>
                </a:solidFill>
              </a:rPr>
              <a:t>and is readmitted to the same acute care PPS hospital on the same day for symptoms related t</a:t>
            </a:r>
            <a:r>
              <a:rPr lang="en-US" altLang="en-US" sz="2600" dirty="0">
                <a:solidFill>
                  <a:schemeClr val="tx1">
                    <a:lumMod val="75000"/>
                    <a:lumOff val="25000"/>
                  </a:schemeClr>
                </a:solidFill>
              </a:rPr>
              <a:t>o, or for evaluation and management of, the prior stay’s medical condition, hospitals will adjust the original claim generated by the original stay by combining the original and subsequent stay onto a single claim. Please be aware that services rendered by other institutional providers during a combined stay must be paid by the acute care PPS hospital as per common Medicare practice.  </a:t>
            </a:r>
            <a:r>
              <a:rPr lang="en-US" altLang="en-US" sz="2600">
                <a:solidFill>
                  <a:schemeClr val="tx1">
                    <a:lumMod val="75000"/>
                    <a:lumOff val="25000"/>
                  </a:schemeClr>
                </a:solidFill>
              </a:rPr>
              <a:t>Cptr </a:t>
            </a:r>
            <a:r>
              <a:rPr lang="en-US" altLang="en-US" sz="2600" dirty="0">
                <a:solidFill>
                  <a:schemeClr val="tx1">
                    <a:lumMod val="75000"/>
                    <a:lumOff val="25000"/>
                  </a:schemeClr>
                </a:solidFill>
              </a:rPr>
              <a:t>3</a:t>
            </a:r>
            <a:r>
              <a:rPr lang="en-US" altLang="en-US" sz="2600">
                <a:solidFill>
                  <a:schemeClr val="tx1">
                    <a:lumMod val="75000"/>
                    <a:lumOff val="25000"/>
                  </a:schemeClr>
                </a:solidFill>
              </a:rPr>
              <a:t>, Sect 40 2.5</a:t>
            </a:r>
            <a:endParaRPr lang="en-US" altLang="en-US" sz="2600" dirty="0">
              <a:solidFill>
                <a:schemeClr val="tx1">
                  <a:lumMod val="75000"/>
                  <a:lumOff val="25000"/>
                </a:schemeClr>
              </a:solidFill>
            </a:endParaRPr>
          </a:p>
        </p:txBody>
      </p:sp>
      <p:sp>
        <p:nvSpPr>
          <p:cNvPr id="2" name="Footer Placeholder 1">
            <a:extLst>
              <a:ext uri="{FF2B5EF4-FFF2-40B4-BE49-F238E27FC236}">
                <a16:creationId xmlns:a16="http://schemas.microsoft.com/office/drawing/2014/main" id="{B3F881F1-EDCF-4F6E-A418-A6117C7A92A3}"/>
              </a:ext>
            </a:extLst>
          </p:cNvPr>
          <p:cNvSpPr>
            <a:spLocks noGrp="1"/>
          </p:cNvSpPr>
          <p:nvPr>
            <p:ph type="ftr" sz="quarter" idx="11"/>
          </p:nvPr>
        </p:nvSpPr>
        <p:spPr/>
        <p:txBody>
          <a:bodyPr/>
          <a:lstStyle/>
          <a:p>
            <a:pPr defTabSz="914400" eaLnBrk="0" fontAlgn="base" hangingPunct="0">
              <a:spcBef>
                <a:spcPct val="0"/>
              </a:spcBef>
              <a:spcAft>
                <a:spcPct val="0"/>
              </a:spcAft>
              <a:defRPr/>
            </a:pPr>
            <a:r>
              <a:rPr lang="en-US">
                <a:solidFill>
                  <a:prstClr val="black">
                    <a:tint val="75000"/>
                  </a:prstClr>
                </a:solidFill>
                <a:latin typeface="Arial" panose="020B0604020202020204" pitchFamily="34" charset="0"/>
                <a:cs typeface="Arial" panose="020B0604020202020204" pitchFamily="34" charset="0"/>
              </a:rPr>
              <a:t>2021</a:t>
            </a:r>
            <a:endParaRPr lang="en-US" dirty="0">
              <a:solidFill>
                <a:prstClr val="black">
                  <a:tint val="75000"/>
                </a:prstClr>
              </a:solidFill>
              <a:latin typeface="Arial" panose="020B0604020202020204" pitchFamily="34" charset="0"/>
              <a:cs typeface="Arial" panose="020B0604020202020204" pitchFamily="34" charset="0"/>
            </a:endParaRPr>
          </a:p>
        </p:txBody>
      </p:sp>
      <p:sp>
        <p:nvSpPr>
          <p:cNvPr id="88069" name="Slide Number Placeholder 3">
            <a:extLst>
              <a:ext uri="{FF2B5EF4-FFF2-40B4-BE49-F238E27FC236}">
                <a16:creationId xmlns:a16="http://schemas.microsoft.com/office/drawing/2014/main" id="{9138EE62-7B9C-4F5A-92D6-E2B43C0C2DF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eaLnBrk="0" fontAlgn="base" hangingPunct="0">
              <a:spcBef>
                <a:spcPct val="0"/>
              </a:spcBef>
              <a:spcAft>
                <a:spcPct val="0"/>
              </a:spcAft>
              <a:buClrTx/>
              <a:buSzTx/>
              <a:buNone/>
            </a:pPr>
            <a:fld id="{1AA539BC-1B75-4FA8-B7D5-B575DB9D4CEF}" type="slidenum">
              <a:rPr lang="en-US" altLang="en-US">
                <a:solidFill>
                  <a:srgbClr val="898989"/>
                </a:solidFill>
                <a:latin typeface="Arial" panose="020B0604020202020204" pitchFamily="34" charset="0"/>
                <a:cs typeface="Arial" panose="020B0604020202020204" pitchFamily="34" charset="0"/>
              </a:rPr>
              <a:pPr defTabSz="914400" eaLnBrk="0" fontAlgn="base" hangingPunct="0">
                <a:spcBef>
                  <a:spcPct val="0"/>
                </a:spcBef>
                <a:spcAft>
                  <a:spcPct val="0"/>
                </a:spcAft>
                <a:buClrTx/>
                <a:buSzTx/>
                <a:buNone/>
              </a:pPr>
              <a:t>48</a:t>
            </a:fld>
            <a:endParaRPr lang="en-US" altLang="en-US" dirty="0">
              <a:solidFill>
                <a:srgbClr val="898989"/>
              </a:solidFill>
              <a:latin typeface="Arial" panose="020B0604020202020204" pitchFamily="34" charset="0"/>
              <a:cs typeface="Arial" panose="020B060402020202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a:extLst>
              <a:ext uri="{FF2B5EF4-FFF2-40B4-BE49-F238E27FC236}">
                <a16:creationId xmlns:a16="http://schemas.microsoft.com/office/drawing/2014/main" id="{4DD35FE0-288B-4196-95A3-451794101C58}"/>
              </a:ext>
            </a:extLst>
          </p:cNvPr>
          <p:cNvSpPr>
            <a:spLocks noGrp="1" noChangeArrowheads="1"/>
          </p:cNvSpPr>
          <p:nvPr>
            <p:ph type="title"/>
          </p:nvPr>
        </p:nvSpPr>
        <p:spPr>
          <a:xfrm>
            <a:off x="650067" y="153194"/>
            <a:ext cx="8464551" cy="1320800"/>
          </a:xfrm>
        </p:spPr>
        <p:txBody>
          <a:bodyPr/>
          <a:lstStyle/>
          <a:p>
            <a:pPr eaLnBrk="1" hangingPunct="1"/>
            <a:r>
              <a:rPr lang="en-US" altLang="en-US" dirty="0">
                <a:solidFill>
                  <a:schemeClr val="tx1"/>
                </a:solidFill>
              </a:rPr>
              <a:t>30-Day Readmission CMS</a:t>
            </a:r>
          </a:p>
        </p:txBody>
      </p:sp>
      <p:sp>
        <p:nvSpPr>
          <p:cNvPr id="3" name="Content Placeholder 2">
            <a:extLst>
              <a:ext uri="{FF2B5EF4-FFF2-40B4-BE49-F238E27FC236}">
                <a16:creationId xmlns:a16="http://schemas.microsoft.com/office/drawing/2014/main" id="{A0FA6653-898D-44A8-88BE-BA9F3A85FC7A}"/>
              </a:ext>
            </a:extLst>
          </p:cNvPr>
          <p:cNvSpPr>
            <a:spLocks noGrp="1"/>
          </p:cNvSpPr>
          <p:nvPr>
            <p:ph idx="1"/>
          </p:nvPr>
        </p:nvSpPr>
        <p:spPr>
          <a:xfrm>
            <a:off x="1028700" y="908410"/>
            <a:ext cx="8671481" cy="3925888"/>
          </a:xfrm>
        </p:spPr>
        <p:txBody>
          <a:bodyPr rtlCol="0">
            <a:noAutofit/>
          </a:bodyPr>
          <a:lstStyle/>
          <a:p>
            <a:pPr marL="0" indent="0" eaLnBrk="1" fontAlgn="auto" hangingPunct="1">
              <a:spcAft>
                <a:spcPts val="0"/>
              </a:spcAft>
              <a:buNone/>
              <a:defRPr/>
            </a:pPr>
            <a:r>
              <a:rPr lang="en-US" sz="1400" dirty="0">
                <a:solidFill>
                  <a:schemeClr val="tx1">
                    <a:lumMod val="75000"/>
                    <a:lumOff val="25000"/>
                  </a:schemeClr>
                </a:solidFill>
              </a:rPr>
              <a:t>CMS Hospital Readmissions Reduction Program (HRRP)</a:t>
            </a:r>
          </a:p>
          <a:p>
            <a:pPr marL="0" indent="0" eaLnBrk="1" fontAlgn="auto" hangingPunct="1">
              <a:spcAft>
                <a:spcPts val="0"/>
              </a:spcAft>
              <a:buNone/>
              <a:defRPr/>
            </a:pPr>
            <a:r>
              <a:rPr lang="en-US" sz="1200" dirty="0">
                <a:solidFill>
                  <a:schemeClr val="tx1">
                    <a:lumMod val="75000"/>
                    <a:lumOff val="25000"/>
                  </a:schemeClr>
                </a:solidFill>
              </a:rPr>
              <a:t>Section 3025 of the Affordable Care Act added section 1886(q) to the Social Security Act establishing the Hospital Readmissions Reduction Program, which requires CMS to </a:t>
            </a:r>
            <a:r>
              <a:rPr lang="en-US" sz="1200" b="1" dirty="0">
                <a:solidFill>
                  <a:srgbClr val="C00000"/>
                </a:solidFill>
              </a:rPr>
              <a:t>reduce payments to IPPS hospitals with excess readmissions, </a:t>
            </a:r>
            <a:r>
              <a:rPr lang="en-US" sz="1200" dirty="0">
                <a:solidFill>
                  <a:schemeClr val="tx1">
                    <a:lumMod val="75000"/>
                    <a:lumOff val="25000"/>
                  </a:schemeClr>
                </a:solidFill>
              </a:rPr>
              <a:t>effective for discharges beginning on October 1, 2012. The regulations that implement this provision are in subpart I of 42 CFR part 412 (§412.150 through §412.154).</a:t>
            </a:r>
          </a:p>
          <a:p>
            <a:pPr marL="0" indent="0" eaLnBrk="1" fontAlgn="auto" hangingPunct="1">
              <a:spcAft>
                <a:spcPts val="0"/>
              </a:spcAft>
              <a:buNone/>
              <a:defRPr/>
            </a:pPr>
            <a:endParaRPr lang="en-US" sz="1200" dirty="0">
              <a:solidFill>
                <a:schemeClr val="tx1">
                  <a:lumMod val="75000"/>
                  <a:lumOff val="25000"/>
                </a:schemeClr>
              </a:solidFill>
            </a:endParaRPr>
          </a:p>
          <a:p>
            <a:pPr marL="0" indent="0" eaLnBrk="1" fontAlgn="auto" hangingPunct="1">
              <a:spcAft>
                <a:spcPts val="0"/>
              </a:spcAft>
              <a:buNone/>
              <a:defRPr/>
            </a:pPr>
            <a:r>
              <a:rPr lang="en-US" sz="1200" dirty="0">
                <a:solidFill>
                  <a:schemeClr val="tx1">
                    <a:lumMod val="75000"/>
                    <a:lumOff val="25000"/>
                  </a:schemeClr>
                </a:solidFill>
              </a:rPr>
              <a:t>In the FY 2012 IPPS final rule, CMS finalized the following policies with regard to the  readmission measures under the Hospital Readmissions Reduction Program:</a:t>
            </a:r>
          </a:p>
          <a:p>
            <a:pPr eaLnBrk="1" fontAlgn="auto" hangingPunct="1">
              <a:spcAft>
                <a:spcPts val="0"/>
              </a:spcAft>
              <a:buFont typeface="Wingdings 3" charset="2"/>
              <a:buChar char=""/>
              <a:defRPr/>
            </a:pPr>
            <a:r>
              <a:rPr lang="en-US" sz="1200" dirty="0">
                <a:solidFill>
                  <a:schemeClr val="tx1">
                    <a:lumMod val="75000"/>
                    <a:lumOff val="25000"/>
                  </a:schemeClr>
                </a:solidFill>
              </a:rPr>
              <a:t>Defined readmission as an admission to a subsection (d) hospital </a:t>
            </a:r>
            <a:r>
              <a:rPr lang="en-US" sz="1200" b="1" dirty="0">
                <a:solidFill>
                  <a:schemeClr val="tx1">
                    <a:lumMod val="75000"/>
                    <a:lumOff val="25000"/>
                  </a:schemeClr>
                </a:solidFill>
              </a:rPr>
              <a:t>within 30 days of a discharge from the same or another subsection (d) hospital;</a:t>
            </a:r>
          </a:p>
          <a:p>
            <a:pPr eaLnBrk="1" fontAlgn="auto" hangingPunct="1">
              <a:spcAft>
                <a:spcPts val="0"/>
              </a:spcAft>
              <a:buFont typeface="Wingdings 3" charset="2"/>
              <a:buChar char=""/>
              <a:defRPr/>
            </a:pPr>
            <a:r>
              <a:rPr lang="en-US" sz="1200" dirty="0">
                <a:solidFill>
                  <a:srgbClr val="C00000"/>
                </a:solidFill>
              </a:rPr>
              <a:t>Adopted </a:t>
            </a:r>
            <a:r>
              <a:rPr lang="en-US" sz="1200" b="1" dirty="0">
                <a:solidFill>
                  <a:srgbClr val="C00000"/>
                </a:solidFill>
              </a:rPr>
              <a:t>readmission measures for the applicable conditions of acute myocardial infarction (AMI), heart failure (HF), and pneumonia (PN</a:t>
            </a:r>
            <a:r>
              <a:rPr lang="en-US" sz="1200" b="1" dirty="0">
                <a:solidFill>
                  <a:schemeClr val="tx1">
                    <a:lumMod val="75000"/>
                    <a:lumOff val="25000"/>
                  </a:schemeClr>
                </a:solidFill>
              </a:rPr>
              <a:t>).</a:t>
            </a:r>
          </a:p>
          <a:p>
            <a:pPr marL="0" indent="0" eaLnBrk="1" fontAlgn="auto" hangingPunct="1">
              <a:spcAft>
                <a:spcPts val="0"/>
              </a:spcAft>
              <a:buNone/>
              <a:defRPr/>
            </a:pPr>
            <a:endParaRPr lang="en-US" sz="1400" dirty="0">
              <a:solidFill>
                <a:schemeClr val="tx1">
                  <a:lumMod val="75000"/>
                  <a:lumOff val="25000"/>
                </a:schemeClr>
              </a:solidFill>
            </a:endParaRPr>
          </a:p>
          <a:p>
            <a:pPr marL="0" indent="0" eaLnBrk="1" fontAlgn="auto" hangingPunct="1">
              <a:spcAft>
                <a:spcPts val="0"/>
              </a:spcAft>
              <a:buNone/>
              <a:defRPr/>
            </a:pPr>
            <a:r>
              <a:rPr lang="en-US" sz="1100" dirty="0">
                <a:solidFill>
                  <a:schemeClr val="tx1">
                    <a:lumMod val="75000"/>
                    <a:lumOff val="25000"/>
                  </a:schemeClr>
                </a:solidFill>
              </a:rPr>
              <a:t>In the FY 2014 IPPS final rule, CMS finalized the expansion of the applicable conditions beginning with the FY 2015 program to include: </a:t>
            </a:r>
          </a:p>
          <a:p>
            <a:pPr marL="415992" lvl="1" indent="0" eaLnBrk="1" fontAlgn="auto" hangingPunct="1">
              <a:spcAft>
                <a:spcPts val="0"/>
              </a:spcAft>
              <a:buNone/>
              <a:defRPr/>
            </a:pPr>
            <a:r>
              <a:rPr lang="en-US" sz="1100" dirty="0">
                <a:solidFill>
                  <a:schemeClr val="tx1">
                    <a:lumMod val="75000"/>
                    <a:lumOff val="25000"/>
                  </a:schemeClr>
                </a:solidFill>
              </a:rPr>
              <a:t>(1) patients admitted for an acute exacerbation of </a:t>
            </a:r>
            <a:r>
              <a:rPr lang="en-US" sz="1100" dirty="0">
                <a:solidFill>
                  <a:srgbClr val="FF0000"/>
                </a:solidFill>
              </a:rPr>
              <a:t>chronic obstructive pulmonary disease </a:t>
            </a:r>
            <a:r>
              <a:rPr lang="en-US" sz="1100" b="1" dirty="0">
                <a:solidFill>
                  <a:srgbClr val="FF0000"/>
                </a:solidFill>
              </a:rPr>
              <a:t>(COPD); </a:t>
            </a:r>
            <a:r>
              <a:rPr lang="en-US" sz="1100" dirty="0">
                <a:solidFill>
                  <a:srgbClr val="FF0000"/>
                </a:solidFill>
              </a:rPr>
              <a:t>and </a:t>
            </a:r>
          </a:p>
          <a:p>
            <a:pPr marL="415992" lvl="1" indent="0" eaLnBrk="1" fontAlgn="auto" hangingPunct="1">
              <a:spcAft>
                <a:spcPts val="0"/>
              </a:spcAft>
              <a:buNone/>
              <a:defRPr/>
            </a:pPr>
            <a:r>
              <a:rPr lang="en-US" sz="1100" dirty="0">
                <a:solidFill>
                  <a:srgbClr val="FF0000"/>
                </a:solidFill>
              </a:rPr>
              <a:t>(2) </a:t>
            </a:r>
            <a:r>
              <a:rPr lang="en-US" sz="1100" dirty="0">
                <a:solidFill>
                  <a:schemeClr val="tx1">
                    <a:lumMod val="75000"/>
                    <a:lumOff val="25000"/>
                  </a:schemeClr>
                </a:solidFill>
              </a:rPr>
              <a:t>patients admitted for elective</a:t>
            </a:r>
            <a:r>
              <a:rPr lang="en-US" sz="1100" dirty="0">
                <a:solidFill>
                  <a:srgbClr val="FF0000"/>
                </a:solidFill>
              </a:rPr>
              <a:t> </a:t>
            </a:r>
            <a:r>
              <a:rPr lang="en-US" sz="1100" b="1" dirty="0">
                <a:solidFill>
                  <a:srgbClr val="FF0000"/>
                </a:solidFill>
              </a:rPr>
              <a:t>total hip arthroplasty (THA) and total knee arthroplasty (TKA).</a:t>
            </a:r>
          </a:p>
          <a:p>
            <a:pPr marL="0" indent="0" eaLnBrk="1" fontAlgn="auto" hangingPunct="1">
              <a:spcAft>
                <a:spcPts val="0"/>
              </a:spcAft>
              <a:buNone/>
              <a:defRPr/>
            </a:pPr>
            <a:endParaRPr lang="en-US" sz="1100" dirty="0">
              <a:solidFill>
                <a:srgbClr val="FF0000"/>
              </a:solidFill>
            </a:endParaRPr>
          </a:p>
          <a:p>
            <a:pPr marL="0" indent="0" eaLnBrk="1" fontAlgn="auto" hangingPunct="1">
              <a:spcAft>
                <a:spcPts val="0"/>
              </a:spcAft>
              <a:buNone/>
              <a:defRPr/>
            </a:pPr>
            <a:r>
              <a:rPr lang="en-US" sz="1100" dirty="0">
                <a:solidFill>
                  <a:schemeClr val="tx1">
                    <a:lumMod val="75000"/>
                    <a:lumOff val="25000"/>
                  </a:schemeClr>
                </a:solidFill>
              </a:rPr>
              <a:t>In the FY 2015 IPPS final rule, CMS finalized the expansion of the applicable conditions beginning with the FY 2017 program to include patients admitted for </a:t>
            </a:r>
            <a:r>
              <a:rPr lang="en-US" sz="1100" b="1" dirty="0">
                <a:solidFill>
                  <a:srgbClr val="C00000"/>
                </a:solidFill>
              </a:rPr>
              <a:t>coronary artery bypass graft (CABG) surgery</a:t>
            </a:r>
            <a:r>
              <a:rPr lang="en-US" sz="1100" b="1" dirty="0">
                <a:solidFill>
                  <a:schemeClr val="tx1">
                    <a:lumMod val="75000"/>
                    <a:lumOff val="25000"/>
                  </a:schemeClr>
                </a:solidFill>
              </a:rPr>
              <a:t>. </a:t>
            </a:r>
          </a:p>
          <a:p>
            <a:pPr eaLnBrk="1" fontAlgn="auto" hangingPunct="1">
              <a:spcAft>
                <a:spcPts val="0"/>
              </a:spcAft>
              <a:defRPr/>
            </a:pPr>
            <a:r>
              <a:rPr kumimoji="0" lang="en-US" sz="1400" b="0" i="0" u="sng" strike="noStrike" kern="1200" cap="all" spc="0" normalizeH="0" baseline="0" noProof="0" dirty="0">
                <a:ln>
                  <a:noFill/>
                </a:ln>
                <a:solidFill>
                  <a:prstClr val="black"/>
                </a:solidFill>
                <a:effectLst/>
                <a:uLnTx/>
                <a:uFillTx/>
                <a:latin typeface="Tw Cen MT" panose="020B0602020104020603"/>
                <a:ea typeface="+mn-ea"/>
                <a:cs typeface="+mn-cs"/>
              </a:rPr>
              <a:t>Readmission penalties:  </a:t>
            </a:r>
            <a:r>
              <a:rPr kumimoji="0" lang="en-US" sz="1400" b="0" i="0" u="none" strike="noStrike" kern="1200" cap="all" spc="0" normalizeH="0" baseline="0" noProof="0" dirty="0">
                <a:ln>
                  <a:noFill/>
                </a:ln>
                <a:solidFill>
                  <a:prstClr val="black"/>
                </a:solidFill>
                <a:effectLst/>
                <a:uLnTx/>
                <a:uFillTx/>
                <a:latin typeface="Tw Cen MT" panose="020B0602020104020603"/>
                <a:ea typeface="+mn-ea"/>
                <a:cs typeface="+mn-cs"/>
              </a:rPr>
              <a:t>CMS fines 2545 hospital for high readmission rates.  83% of 3080 hospitals evaluated. Could cut up to 3% from each Medicare case during fiscal year 2021</a:t>
            </a:r>
          </a:p>
          <a:p>
            <a:pPr eaLnBrk="1" fontAlgn="auto" hangingPunct="1">
              <a:spcAft>
                <a:spcPts val="0"/>
              </a:spcAft>
              <a:defRPr/>
            </a:pPr>
            <a:r>
              <a:rPr lang="en-US" sz="1400" cap="all" dirty="0">
                <a:solidFill>
                  <a:prstClr val="black"/>
                </a:solidFill>
                <a:latin typeface="Tw Cen MT" panose="020B0602020104020603"/>
              </a:rPr>
              <a:t>10-28-21  CMS just fined 2499 hospitals for above threshold for 30 day admissions. Program 10 years old .</a:t>
            </a:r>
            <a:endParaRPr lang="en-US" sz="1400" b="1" dirty="0">
              <a:solidFill>
                <a:schemeClr val="tx1">
                  <a:lumMod val="75000"/>
                  <a:lumOff val="25000"/>
                </a:schemeClr>
              </a:solidFill>
            </a:endParaRPr>
          </a:p>
        </p:txBody>
      </p:sp>
      <p:sp>
        <p:nvSpPr>
          <p:cNvPr id="2" name="Footer Placeholder 1">
            <a:extLst>
              <a:ext uri="{FF2B5EF4-FFF2-40B4-BE49-F238E27FC236}">
                <a16:creationId xmlns:a16="http://schemas.microsoft.com/office/drawing/2014/main" id="{2B873380-76E4-4889-A75E-FCD092701641}"/>
              </a:ext>
            </a:extLst>
          </p:cNvPr>
          <p:cNvSpPr>
            <a:spLocks noGrp="1"/>
          </p:cNvSpPr>
          <p:nvPr>
            <p:ph type="ftr" sz="quarter" idx="11"/>
          </p:nvPr>
        </p:nvSpPr>
        <p:spPr/>
        <p:txBody>
          <a:bodyPr/>
          <a:lstStyle/>
          <a:p>
            <a:pPr defTabSz="914400" eaLnBrk="0" fontAlgn="base" hangingPunct="0">
              <a:spcBef>
                <a:spcPct val="0"/>
              </a:spcBef>
              <a:spcAft>
                <a:spcPct val="0"/>
              </a:spcAft>
              <a:defRPr/>
            </a:pPr>
            <a:r>
              <a:rPr lang="en-US">
                <a:solidFill>
                  <a:prstClr val="black">
                    <a:tint val="75000"/>
                  </a:prstClr>
                </a:solidFill>
                <a:latin typeface="Arial" panose="020B0604020202020204" pitchFamily="34" charset="0"/>
                <a:cs typeface="Arial" panose="020B0604020202020204" pitchFamily="34" charset="0"/>
              </a:rPr>
              <a:t>2021</a:t>
            </a:r>
            <a:endParaRPr lang="en-US" dirty="0">
              <a:solidFill>
                <a:prstClr val="black">
                  <a:tint val="75000"/>
                </a:prstClr>
              </a:solidFill>
              <a:latin typeface="Arial" panose="020B0604020202020204" pitchFamily="34" charset="0"/>
              <a:cs typeface="Arial" panose="020B0604020202020204" pitchFamily="34" charset="0"/>
            </a:endParaRPr>
          </a:p>
        </p:txBody>
      </p:sp>
      <p:sp>
        <p:nvSpPr>
          <p:cNvPr id="89093" name="Slide Number Placeholder 3">
            <a:extLst>
              <a:ext uri="{FF2B5EF4-FFF2-40B4-BE49-F238E27FC236}">
                <a16:creationId xmlns:a16="http://schemas.microsoft.com/office/drawing/2014/main" id="{39A7D42F-3F36-4E04-A2FA-13AF2B661133}"/>
              </a:ext>
            </a:extLst>
          </p:cNvPr>
          <p:cNvSpPr>
            <a:spLocks noGrp="1" noChangeArrowheads="1"/>
          </p:cNvSpPr>
          <p:nvPr>
            <p:ph type="sldNum" sz="quarter" idx="12"/>
          </p:nvPr>
        </p:nvSpPr>
        <p:spPr bwMode="auto">
          <a:xfrm>
            <a:off x="8838764" y="6042026"/>
            <a:ext cx="683684"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eaLnBrk="0" fontAlgn="base" hangingPunct="0">
              <a:spcBef>
                <a:spcPct val="0"/>
              </a:spcBef>
              <a:spcAft>
                <a:spcPct val="0"/>
              </a:spcAft>
              <a:buClrTx/>
              <a:buSzTx/>
              <a:buNone/>
            </a:pPr>
            <a:fld id="{6592C196-BB7C-4C15-AC32-9F72BE34B9EB}" type="slidenum">
              <a:rPr lang="en-US" altLang="en-US">
                <a:solidFill>
                  <a:srgbClr val="898989"/>
                </a:solidFill>
                <a:latin typeface="Arial" panose="020B0604020202020204" pitchFamily="34" charset="0"/>
                <a:cs typeface="Arial" panose="020B0604020202020204" pitchFamily="34" charset="0"/>
              </a:rPr>
              <a:pPr defTabSz="914400" eaLnBrk="0" fontAlgn="base" hangingPunct="0">
                <a:spcBef>
                  <a:spcPct val="0"/>
                </a:spcBef>
                <a:spcAft>
                  <a:spcPct val="0"/>
                </a:spcAft>
                <a:buClrTx/>
                <a:buSzTx/>
                <a:buNone/>
              </a:pPr>
              <a:t>49</a:t>
            </a:fld>
            <a:endParaRPr lang="en-US" altLang="en-US" dirty="0">
              <a:solidFill>
                <a:srgbClr val="898989"/>
              </a:solidFill>
              <a:latin typeface="Arial" panose="020B0604020202020204" pitchFamily="34"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46DA4-BED0-4E4C-B7FB-8E4FABEB4460}"/>
              </a:ext>
            </a:extLst>
          </p:cNvPr>
          <p:cNvSpPr>
            <a:spLocks noGrp="1"/>
          </p:cNvSpPr>
          <p:nvPr>
            <p:ph type="title"/>
          </p:nvPr>
        </p:nvSpPr>
        <p:spPr/>
        <p:txBody>
          <a:bodyPr/>
          <a:lstStyle/>
          <a:p>
            <a:r>
              <a:rPr lang="en-US" dirty="0"/>
              <a:t>CMS:  2021 Medicare Advantage Premium </a:t>
            </a:r>
            <a:r>
              <a:rPr lang="en-US" sz="2400" dirty="0"/>
              <a:t>Decrease</a:t>
            </a:r>
            <a:br>
              <a:rPr lang="en-US" sz="2400" dirty="0"/>
            </a:br>
            <a:r>
              <a:rPr lang="en-US" sz="2400" dirty="0"/>
              <a:t> 9-24-20.  Plus Growth + Volume  (Put your “A’ game on!)</a:t>
            </a:r>
          </a:p>
        </p:txBody>
      </p:sp>
      <p:sp>
        <p:nvSpPr>
          <p:cNvPr id="3" name="Content Placeholder 2">
            <a:extLst>
              <a:ext uri="{FF2B5EF4-FFF2-40B4-BE49-F238E27FC236}">
                <a16:creationId xmlns:a16="http://schemas.microsoft.com/office/drawing/2014/main" id="{10CC382C-5B64-4331-90D8-4D2B5FD5FACB}"/>
              </a:ext>
            </a:extLst>
          </p:cNvPr>
          <p:cNvSpPr>
            <a:spLocks noGrp="1"/>
          </p:cNvSpPr>
          <p:nvPr>
            <p:ph idx="1"/>
          </p:nvPr>
        </p:nvSpPr>
        <p:spPr>
          <a:xfrm>
            <a:off x="677333" y="1770927"/>
            <a:ext cx="8595784" cy="4636224"/>
          </a:xfrm>
        </p:spPr>
        <p:txBody>
          <a:bodyPr/>
          <a:lstStyle/>
          <a:p>
            <a:r>
              <a:rPr lang="en-US" sz="1800" dirty="0"/>
              <a:t>9-24-20  CMS stated that average Medicare Advantage premiums/monthly will decrease 11% to an estimated $21 from $23.63 this year.  </a:t>
            </a:r>
          </a:p>
          <a:p>
            <a:r>
              <a:rPr lang="en-US" sz="1800" dirty="0"/>
              <a:t>CMS estimates enrollment will increase 10% to 26.9 M in 2021, a rate that’s on par with growth in 2021 to </a:t>
            </a:r>
            <a:r>
              <a:rPr lang="en-US" sz="3600" dirty="0">
                <a:solidFill>
                  <a:srgbClr val="C00000"/>
                </a:solidFill>
              </a:rPr>
              <a:t>40% </a:t>
            </a:r>
            <a:r>
              <a:rPr lang="en-US" sz="1800" dirty="0">
                <a:solidFill>
                  <a:schemeClr val="tx1"/>
                </a:solidFill>
              </a:rPr>
              <a:t>of all Medicare enrollees.</a:t>
            </a:r>
          </a:p>
          <a:p>
            <a:r>
              <a:rPr lang="en-US" sz="1800" dirty="0">
                <a:solidFill>
                  <a:schemeClr val="tx1"/>
                </a:solidFill>
              </a:rPr>
              <a:t>There will be </a:t>
            </a:r>
            <a:r>
              <a:rPr lang="en-US" sz="1800" dirty="0">
                <a:solidFill>
                  <a:srgbClr val="C00000"/>
                </a:solidFill>
              </a:rPr>
              <a:t>4,800 plans</a:t>
            </a:r>
            <a:r>
              <a:rPr lang="en-US" sz="1800" dirty="0">
                <a:solidFill>
                  <a:schemeClr val="tx1"/>
                </a:solidFill>
              </a:rPr>
              <a:t> in the Medicare Advantage market, with an average of 47 plans per county – up from 39 plans this year.  Medicare Advantage open enrollment begins 10-5 and ends 12-7, for coverage beginning Jan 1, 2021.  </a:t>
            </a:r>
            <a:r>
              <a:rPr lang="en-US" sz="1800">
                <a:solidFill>
                  <a:schemeClr val="tx1"/>
                </a:solidFill>
              </a:rPr>
              <a:t>2022- Thru Jan 15</a:t>
            </a:r>
            <a:r>
              <a:rPr lang="en-US" sz="1800" baseline="30000">
                <a:solidFill>
                  <a:schemeClr val="tx1"/>
                </a:solidFill>
              </a:rPr>
              <a:t>th</a:t>
            </a:r>
            <a:r>
              <a:rPr lang="en-US" sz="1800">
                <a:solidFill>
                  <a:schemeClr val="tx1"/>
                </a:solidFill>
              </a:rPr>
              <a:t>. </a:t>
            </a:r>
            <a:endParaRPr lang="en-US" sz="1800" dirty="0">
              <a:solidFill>
                <a:schemeClr val="tx1"/>
              </a:solidFill>
            </a:endParaRPr>
          </a:p>
          <a:p>
            <a:r>
              <a:rPr lang="en-US" sz="1800" dirty="0">
                <a:solidFill>
                  <a:schemeClr val="tx1"/>
                </a:solidFill>
              </a:rPr>
              <a:t>BUT+++United accounted for 16x more inpt downgrades/denials than other payers.  Humana 8x more.   (SC hospital)</a:t>
            </a:r>
          </a:p>
          <a:p>
            <a:r>
              <a:rPr lang="en-US" sz="1800" dirty="0">
                <a:solidFill>
                  <a:schemeClr val="tx1"/>
                </a:solidFill>
              </a:rPr>
              <a:t>+++Star program can yield up to a 6% bonus for the MA plans who have a 3.5-5 rating.  Usually hundreds of millions of </a:t>
            </a:r>
            <a:r>
              <a:rPr lang="en-US" sz="1800" dirty="0" err="1">
                <a:solidFill>
                  <a:schemeClr val="tx1"/>
                </a:solidFill>
              </a:rPr>
              <a:t>dollars..upward</a:t>
            </a:r>
            <a:r>
              <a:rPr lang="en-US" sz="1800" dirty="0">
                <a:solidFill>
                  <a:schemeClr val="tx1"/>
                </a:solidFill>
              </a:rPr>
              <a:t>.  (Pts scoring impacts start ratings.)</a:t>
            </a:r>
            <a:endParaRPr lang="en-US" sz="1800" dirty="0"/>
          </a:p>
        </p:txBody>
      </p:sp>
      <p:sp>
        <p:nvSpPr>
          <p:cNvPr id="4" name="Slide Number Placeholder 3">
            <a:extLst>
              <a:ext uri="{FF2B5EF4-FFF2-40B4-BE49-F238E27FC236}">
                <a16:creationId xmlns:a16="http://schemas.microsoft.com/office/drawing/2014/main" id="{229E0303-CB83-4A66-B60C-E597C1A5B344}"/>
              </a:ext>
            </a:extLst>
          </p:cNvPr>
          <p:cNvSpPr>
            <a:spLocks noGrp="1"/>
          </p:cNvSpPr>
          <p:nvPr>
            <p:ph type="sldNum" sz="quarter" idx="12"/>
          </p:nvPr>
        </p:nvSpPr>
        <p:spPr/>
        <p:txBody>
          <a:bodyPr/>
          <a:lstStyle/>
          <a:p>
            <a:pPr>
              <a:defRPr/>
            </a:pPr>
            <a:fld id="{B9F70056-A77D-46BD-9BD2-CA6377E24622}" type="slidenum">
              <a:rPr lang="en-US" altLang="en-US" smtClean="0"/>
              <a:pPr>
                <a:defRPr/>
              </a:pPr>
              <a:t>5</a:t>
            </a:fld>
            <a:endParaRPr lang="en-US" altLang="en-US" dirty="0"/>
          </a:p>
        </p:txBody>
      </p:sp>
      <p:sp>
        <p:nvSpPr>
          <p:cNvPr id="5" name="Footer Placeholder 4">
            <a:extLst>
              <a:ext uri="{FF2B5EF4-FFF2-40B4-BE49-F238E27FC236}">
                <a16:creationId xmlns:a16="http://schemas.microsoft.com/office/drawing/2014/main" id="{85AF6AAE-86A8-420B-BEB6-F6313DDD74A7}"/>
              </a:ext>
            </a:extLst>
          </p:cNvPr>
          <p:cNvSpPr>
            <a:spLocks noGrp="1"/>
          </p:cNvSpPr>
          <p:nvPr>
            <p:ph type="ftr" sz="quarter" idx="11"/>
          </p:nvPr>
        </p:nvSpPr>
        <p:spPr/>
        <p:txBody>
          <a:bodyPr/>
          <a:lstStyle/>
          <a:p>
            <a:pPr>
              <a:defRPr/>
            </a:pPr>
            <a:r>
              <a:rPr lang="en-US"/>
              <a:t>2021</a:t>
            </a:r>
          </a:p>
        </p:txBody>
      </p:sp>
    </p:spTree>
    <p:extLst>
      <p:ext uri="{BB962C8B-B14F-4D97-AF65-F5344CB8AC3E}">
        <p14:creationId xmlns:p14="http://schemas.microsoft.com/office/powerpoint/2010/main" val="9331463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62860C4C-96BC-47F9-B894-B233F1237359}"/>
              </a:ext>
            </a:extLst>
          </p:cNvPr>
          <p:cNvSpPr>
            <a:spLocks noGrp="1"/>
          </p:cNvSpPr>
          <p:nvPr>
            <p:ph type="title"/>
          </p:nvPr>
        </p:nvSpPr>
        <p:spPr>
          <a:xfrm>
            <a:off x="2133601" y="357067"/>
            <a:ext cx="6348413" cy="897059"/>
          </a:xfrm>
        </p:spPr>
        <p:txBody>
          <a:bodyPr rtlCol="0">
            <a:normAutofit/>
          </a:bodyPr>
          <a:lstStyle/>
          <a:p>
            <a:pPr eaLnBrk="1" fontAlgn="auto" hangingPunct="1">
              <a:spcAft>
                <a:spcPts val="0"/>
              </a:spcAft>
              <a:defRPr/>
            </a:pPr>
            <a:r>
              <a:rPr lang="en-US" altLang="en-US" dirty="0">
                <a:solidFill>
                  <a:schemeClr val="tx1"/>
                </a:solidFill>
              </a:rPr>
              <a:t>United</a:t>
            </a:r>
            <a:r>
              <a:rPr lang="en-US" altLang="en-US" dirty="0"/>
              <a:t> </a:t>
            </a:r>
            <a:r>
              <a:rPr lang="en-US" altLang="en-US" dirty="0">
                <a:solidFill>
                  <a:schemeClr val="tx1"/>
                </a:solidFill>
              </a:rPr>
              <a:t>Health Care Readmission</a:t>
            </a:r>
          </a:p>
        </p:txBody>
      </p:sp>
      <p:sp>
        <p:nvSpPr>
          <p:cNvPr id="44035" name="Content Placeholder 2">
            <a:extLst>
              <a:ext uri="{FF2B5EF4-FFF2-40B4-BE49-F238E27FC236}">
                <a16:creationId xmlns:a16="http://schemas.microsoft.com/office/drawing/2014/main" id="{6AD122CB-50D1-4531-8262-7B8ECE17DA77}"/>
              </a:ext>
            </a:extLst>
          </p:cNvPr>
          <p:cNvSpPr>
            <a:spLocks noGrp="1"/>
          </p:cNvSpPr>
          <p:nvPr>
            <p:ph idx="1"/>
          </p:nvPr>
        </p:nvSpPr>
        <p:spPr>
          <a:xfrm>
            <a:off x="677334" y="1254127"/>
            <a:ext cx="9457266" cy="5246806"/>
          </a:xfrm>
        </p:spPr>
        <p:txBody>
          <a:bodyPr rtlCol="0">
            <a:normAutofit fontScale="85000" lnSpcReduction="20000"/>
          </a:bodyPr>
          <a:lstStyle/>
          <a:p>
            <a:pPr eaLnBrk="1" fontAlgn="auto" hangingPunct="1">
              <a:spcAft>
                <a:spcPts val="0"/>
              </a:spcAft>
              <a:buFont typeface="Wingdings 3" charset="2"/>
              <a:buChar char=""/>
              <a:defRPr/>
            </a:pPr>
            <a:endParaRPr lang="en-US" altLang="en-US" sz="2400" dirty="0">
              <a:solidFill>
                <a:schemeClr val="tx1">
                  <a:lumMod val="75000"/>
                  <a:lumOff val="25000"/>
                </a:schemeClr>
              </a:solidFill>
            </a:endParaRPr>
          </a:p>
          <a:p>
            <a:pPr eaLnBrk="1" fontAlgn="auto" hangingPunct="1">
              <a:spcAft>
                <a:spcPts val="0"/>
              </a:spcAft>
              <a:buFont typeface="Wingdings 3" charset="2"/>
              <a:buChar char=""/>
              <a:defRPr/>
            </a:pPr>
            <a:r>
              <a:rPr lang="en-US" altLang="en-US" sz="2400" dirty="0">
                <a:solidFill>
                  <a:schemeClr val="tx1">
                    <a:lumMod val="75000"/>
                    <a:lumOff val="25000"/>
                  </a:schemeClr>
                </a:solidFill>
              </a:rPr>
              <a:t>A LVN, LPN or RN will review the medical records and supporting documentation provided by the facility to determine whether the </a:t>
            </a:r>
            <a:r>
              <a:rPr lang="en-US" altLang="en-US" sz="2400" u="sng" dirty="0">
                <a:solidFill>
                  <a:schemeClr val="tx1">
                    <a:lumMod val="75000"/>
                    <a:lumOff val="25000"/>
                  </a:schemeClr>
                </a:solidFill>
              </a:rPr>
              <a:t>two admissions are related</a:t>
            </a:r>
            <a:r>
              <a:rPr lang="en-US" altLang="en-US" sz="2400" dirty="0">
                <a:solidFill>
                  <a:schemeClr val="tx1">
                    <a:lumMod val="75000"/>
                    <a:lumOff val="25000"/>
                  </a:schemeClr>
                </a:solidFill>
              </a:rPr>
              <a:t>. </a:t>
            </a:r>
          </a:p>
          <a:p>
            <a:pPr eaLnBrk="1" fontAlgn="auto" hangingPunct="1">
              <a:spcAft>
                <a:spcPts val="0"/>
              </a:spcAft>
              <a:buFont typeface="Wingdings 3" charset="2"/>
              <a:buChar char=""/>
              <a:defRPr/>
            </a:pPr>
            <a:r>
              <a:rPr lang="en-US" altLang="en-US" sz="2400" dirty="0">
                <a:solidFill>
                  <a:schemeClr val="tx1">
                    <a:lumMod val="75000"/>
                    <a:lumOff val="25000"/>
                  </a:schemeClr>
                </a:solidFill>
              </a:rPr>
              <a:t>If the subsequent admission is related to the initial admission and </a:t>
            </a:r>
            <a:r>
              <a:rPr lang="en-US" altLang="en-US" sz="2400" u="sng" dirty="0">
                <a:solidFill>
                  <a:schemeClr val="tx1">
                    <a:lumMod val="75000"/>
                    <a:lumOff val="25000"/>
                  </a:schemeClr>
                </a:solidFill>
              </a:rPr>
              <a:t>appears to have been preventable</a:t>
            </a:r>
            <a:r>
              <a:rPr lang="en-US" altLang="en-US" sz="2400" dirty="0">
                <a:solidFill>
                  <a:schemeClr val="tx1">
                    <a:lumMod val="75000"/>
                    <a:lumOff val="25000"/>
                  </a:schemeClr>
                </a:solidFill>
              </a:rPr>
              <a:t>, the LVN, LPN or RN will submit the case to a medical director, who is a physician, for further review. </a:t>
            </a:r>
          </a:p>
          <a:p>
            <a:pPr eaLnBrk="1" fontAlgn="auto" hangingPunct="1">
              <a:spcAft>
                <a:spcPts val="0"/>
              </a:spcAft>
              <a:buFont typeface="Wingdings 3" charset="2"/>
              <a:buChar char=""/>
              <a:defRPr/>
            </a:pPr>
            <a:r>
              <a:rPr lang="en-US" altLang="en-US" sz="2400" dirty="0">
                <a:solidFill>
                  <a:schemeClr val="tx1">
                    <a:lumMod val="75000"/>
                    <a:lumOff val="25000"/>
                  </a:schemeClr>
                </a:solidFill>
              </a:rPr>
              <a:t>The medical director will review the medical records to determine if the subsequent admission was preventable and/or there is an indication that the facility was attempting to circumvent the PPS system.  **</a:t>
            </a:r>
          </a:p>
          <a:p>
            <a:pPr eaLnBrk="1" fontAlgn="auto" hangingPunct="1">
              <a:spcAft>
                <a:spcPts val="0"/>
              </a:spcAft>
              <a:buFont typeface="Wingdings 3" charset="2"/>
              <a:buChar char=""/>
              <a:defRPr/>
            </a:pPr>
            <a:r>
              <a:rPr lang="en-US" altLang="en-US" sz="2400" b="1" dirty="0">
                <a:solidFill>
                  <a:schemeClr val="accent5"/>
                </a:solidFill>
              </a:rPr>
              <a:t>Aetna MD/CA case in court:  did not do review of case/just read recommendation by clinical team.   AG’s investigating</a:t>
            </a:r>
          </a:p>
          <a:p>
            <a:pPr eaLnBrk="1" fontAlgn="auto" hangingPunct="1">
              <a:spcAft>
                <a:spcPts val="0"/>
              </a:spcAft>
              <a:buFont typeface="Wingdings 3" charset="2"/>
              <a:buChar char=""/>
              <a:defRPr/>
            </a:pPr>
            <a:r>
              <a:rPr lang="en-US" altLang="en-US" sz="2400" b="1" dirty="0">
                <a:solidFill>
                  <a:schemeClr val="accent5"/>
                </a:solidFill>
              </a:rPr>
              <a:t>FULL DENIALS of the 2</a:t>
            </a:r>
            <a:r>
              <a:rPr lang="en-US" altLang="en-US" sz="2400" b="1" baseline="30000" dirty="0">
                <a:solidFill>
                  <a:schemeClr val="accent5"/>
                </a:solidFill>
              </a:rPr>
              <a:t>nd</a:t>
            </a:r>
            <a:r>
              <a:rPr lang="en-US" altLang="en-US" sz="2400" b="1" dirty="0">
                <a:solidFill>
                  <a:schemeClr val="accent5"/>
                </a:solidFill>
              </a:rPr>
              <a:t> admission by MA PLANS…and other COMMERCIAL PAYERS…</a:t>
            </a:r>
          </a:p>
          <a:p>
            <a:pPr eaLnBrk="1" fontAlgn="auto" hangingPunct="1">
              <a:spcAft>
                <a:spcPts val="0"/>
              </a:spcAft>
              <a:buFont typeface="Wingdings 3" charset="2"/>
              <a:buChar char=""/>
              <a:defRPr/>
            </a:pPr>
            <a:r>
              <a:rPr lang="en-US" altLang="en-US" sz="2400" b="1" dirty="0">
                <a:solidFill>
                  <a:schemeClr val="tx1"/>
                </a:solidFill>
              </a:rPr>
              <a:t>Exclude ALL CHRONIC CONDITIONS from readmission penalties.  </a:t>
            </a:r>
          </a:p>
          <a:p>
            <a:pPr eaLnBrk="1" fontAlgn="auto" hangingPunct="1">
              <a:spcAft>
                <a:spcPts val="0"/>
              </a:spcAft>
              <a:buFont typeface="Wingdings 3" charset="2"/>
              <a:buChar char=""/>
              <a:defRPr/>
            </a:pPr>
            <a:r>
              <a:rPr lang="en-US" altLang="en-US" sz="2400" b="1" dirty="0">
                <a:solidFill>
                  <a:schemeClr val="tx1"/>
                </a:solidFill>
              </a:rPr>
              <a:t>Finalize which of the up to 10 dx/order of have to be ‘same/similar’ for rejection</a:t>
            </a:r>
            <a:r>
              <a:rPr lang="en-US" altLang="en-US" sz="2400" b="1" dirty="0">
                <a:solidFill>
                  <a:schemeClr val="accent5"/>
                </a:solidFill>
              </a:rPr>
              <a:t>.</a:t>
            </a:r>
          </a:p>
        </p:txBody>
      </p:sp>
      <p:sp>
        <p:nvSpPr>
          <p:cNvPr id="2" name="Footer Placeholder 1">
            <a:extLst>
              <a:ext uri="{FF2B5EF4-FFF2-40B4-BE49-F238E27FC236}">
                <a16:creationId xmlns:a16="http://schemas.microsoft.com/office/drawing/2014/main" id="{473365D1-40A0-4CCC-B3E9-69124EB96C1C}"/>
              </a:ext>
            </a:extLst>
          </p:cNvPr>
          <p:cNvSpPr>
            <a:spLocks noGrp="1"/>
          </p:cNvSpPr>
          <p:nvPr>
            <p:ph type="ftr" sz="quarter" idx="11"/>
          </p:nvPr>
        </p:nvSpPr>
        <p:spPr/>
        <p:txBody>
          <a:bodyPr/>
          <a:lstStyle/>
          <a:p>
            <a:pPr defTabSz="914400" eaLnBrk="0" fontAlgn="base" hangingPunct="0">
              <a:spcBef>
                <a:spcPct val="0"/>
              </a:spcBef>
              <a:spcAft>
                <a:spcPct val="0"/>
              </a:spcAft>
              <a:defRPr/>
            </a:pPr>
            <a:r>
              <a:rPr lang="en-US">
                <a:solidFill>
                  <a:prstClr val="black">
                    <a:tint val="75000"/>
                  </a:prstClr>
                </a:solidFill>
                <a:latin typeface="Arial" panose="020B0604020202020204" pitchFamily="34" charset="0"/>
                <a:cs typeface="Arial" panose="020B0604020202020204" pitchFamily="34" charset="0"/>
              </a:rPr>
              <a:t>2021</a:t>
            </a:r>
            <a:endParaRPr lang="en-US" dirty="0">
              <a:solidFill>
                <a:prstClr val="black">
                  <a:tint val="75000"/>
                </a:prstClr>
              </a:solidFill>
              <a:latin typeface="Arial" panose="020B0604020202020204" pitchFamily="34" charset="0"/>
              <a:cs typeface="Arial" panose="020B0604020202020204" pitchFamily="34" charset="0"/>
            </a:endParaRPr>
          </a:p>
        </p:txBody>
      </p:sp>
      <p:sp>
        <p:nvSpPr>
          <p:cNvPr id="91141" name="Slide Number Placeholder 3">
            <a:extLst>
              <a:ext uri="{FF2B5EF4-FFF2-40B4-BE49-F238E27FC236}">
                <a16:creationId xmlns:a16="http://schemas.microsoft.com/office/drawing/2014/main" id="{0CBC16AC-E68D-4C72-8EA0-34DF5360458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eaLnBrk="0" fontAlgn="base" hangingPunct="0">
              <a:spcBef>
                <a:spcPct val="0"/>
              </a:spcBef>
              <a:spcAft>
                <a:spcPct val="0"/>
              </a:spcAft>
              <a:buClrTx/>
              <a:buSzTx/>
              <a:buNone/>
            </a:pPr>
            <a:fld id="{4064D7E6-0F60-4F91-BB97-71FBCB8836EE}" type="slidenum">
              <a:rPr lang="en-US" altLang="en-US">
                <a:solidFill>
                  <a:srgbClr val="898989"/>
                </a:solidFill>
                <a:latin typeface="Arial" panose="020B0604020202020204" pitchFamily="34" charset="0"/>
                <a:cs typeface="Arial" panose="020B0604020202020204" pitchFamily="34" charset="0"/>
              </a:rPr>
              <a:pPr defTabSz="914400" eaLnBrk="0" fontAlgn="base" hangingPunct="0">
                <a:spcBef>
                  <a:spcPct val="0"/>
                </a:spcBef>
                <a:spcAft>
                  <a:spcPct val="0"/>
                </a:spcAft>
                <a:buClrTx/>
                <a:buSzTx/>
                <a:buNone/>
              </a:pPr>
              <a:t>50</a:t>
            </a:fld>
            <a:endParaRPr lang="en-US" altLang="en-US" dirty="0">
              <a:solidFill>
                <a:srgbClr val="898989"/>
              </a:solidFill>
              <a:latin typeface="Arial" panose="020B0604020202020204" pitchFamily="34" charset="0"/>
              <a:cs typeface="Arial" panose="020B0604020202020204" pitchFamily="34" charset="0"/>
            </a:endParaRPr>
          </a:p>
        </p:txBody>
      </p:sp>
      <p:pic>
        <p:nvPicPr>
          <p:cNvPr id="91142" name="Picture 1029" descr="j0315542">
            <a:extLst>
              <a:ext uri="{FF2B5EF4-FFF2-40B4-BE49-F238E27FC236}">
                <a16:creationId xmlns:a16="http://schemas.microsoft.com/office/drawing/2014/main" id="{9B19C1C7-0A1A-4B1F-85EC-01D8666829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5400" y="22225"/>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90CC0-F969-429D-8669-1889E590AD39}"/>
              </a:ext>
            </a:extLst>
          </p:cNvPr>
          <p:cNvSpPr>
            <a:spLocks noGrp="1"/>
          </p:cNvSpPr>
          <p:nvPr>
            <p:ph type="title"/>
          </p:nvPr>
        </p:nvSpPr>
        <p:spPr/>
        <p:txBody>
          <a:bodyPr/>
          <a:lstStyle/>
          <a:p>
            <a:r>
              <a:rPr lang="en-US" dirty="0"/>
              <a:t>Operational Addendum’s for Payer Contracts – All insurance types, all non-Traditional Medicare Payers.</a:t>
            </a:r>
          </a:p>
        </p:txBody>
      </p:sp>
      <p:sp>
        <p:nvSpPr>
          <p:cNvPr id="3" name="Content Placeholder 2">
            <a:extLst>
              <a:ext uri="{FF2B5EF4-FFF2-40B4-BE49-F238E27FC236}">
                <a16:creationId xmlns:a16="http://schemas.microsoft.com/office/drawing/2014/main" id="{436996F6-1AEA-490D-8D8A-5AA960B9DC6E}"/>
              </a:ext>
            </a:extLst>
          </p:cNvPr>
          <p:cNvSpPr>
            <a:spLocks noGrp="1"/>
          </p:cNvSpPr>
          <p:nvPr>
            <p:ph idx="1"/>
          </p:nvPr>
        </p:nvSpPr>
        <p:spPr>
          <a:xfrm>
            <a:off x="940223" y="1600519"/>
            <a:ext cx="8595784" cy="4926011"/>
          </a:xfrm>
        </p:spPr>
        <p:txBody>
          <a:bodyPr/>
          <a:lstStyle/>
          <a:p>
            <a:r>
              <a:rPr lang="en-US" sz="1800" dirty="0"/>
              <a:t>Many payer contracts are the same nationwide. (EX  United)</a:t>
            </a:r>
          </a:p>
          <a:p>
            <a:r>
              <a:rPr lang="en-US" sz="1800" dirty="0"/>
              <a:t>The challenge is to clarify </a:t>
            </a:r>
            <a:r>
              <a:rPr lang="en-US" sz="1800" u="sng" dirty="0"/>
              <a:t>OPERATIONAL Issues thru an Addendum to the contact.</a:t>
            </a:r>
          </a:p>
          <a:p>
            <a:r>
              <a:rPr lang="en-US" sz="1800" dirty="0"/>
              <a:t>Operational issues are historically not addressed in the language of the contract.  The key challenges adding cost to the contract are seldom known by the Contracting Department.</a:t>
            </a:r>
          </a:p>
          <a:p>
            <a:r>
              <a:rPr lang="en-US" sz="1800" dirty="0"/>
              <a:t>Payers will direct providers to the Webpage for Policy Updates.  (Who knows, who teaches, how are they rolled out, what if disputed.  EX:  United new mandatory United-specific lab codes, effective 1-1-22 for all contracted providers. Adding same special provision for Imaging. “Designated Diagnostic Provider’ status. Controls all payment for outpt services –regardless.)</a:t>
            </a:r>
          </a:p>
          <a:p>
            <a:r>
              <a:rPr lang="en-US" sz="1800" dirty="0"/>
              <a:t>Becoming a member of the Contracting Team, Care Mgt &amp; PAs can interject factual data- tracking and trending of patterns, by payer – while outlining additional elements into the Operational Addendum while working closely with the back end/rejection/denial prevention team.</a:t>
            </a:r>
          </a:p>
          <a:p>
            <a:r>
              <a:rPr lang="en-US" sz="1800" dirty="0">
                <a:solidFill>
                  <a:srgbClr val="FF0000"/>
                </a:solidFill>
              </a:rPr>
              <a:t>Per CMS:  75% of MA appeals are overturned.  Games?</a:t>
            </a:r>
          </a:p>
          <a:p>
            <a:pPr marL="0" indent="0">
              <a:buNone/>
            </a:pPr>
            <a:endParaRPr lang="en-US" sz="1800" dirty="0"/>
          </a:p>
          <a:p>
            <a:endParaRPr lang="en-US" dirty="0"/>
          </a:p>
        </p:txBody>
      </p:sp>
      <p:sp>
        <p:nvSpPr>
          <p:cNvPr id="4" name="Footer Placeholder 3">
            <a:extLst>
              <a:ext uri="{FF2B5EF4-FFF2-40B4-BE49-F238E27FC236}">
                <a16:creationId xmlns:a16="http://schemas.microsoft.com/office/drawing/2014/main" id="{E1AEADAB-B98E-4069-AE49-3A6E2BEA1F9D}"/>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a:ln>
                  <a:noFill/>
                </a:ln>
                <a:solidFill>
                  <a:prstClr val="black">
                    <a:tint val="75000"/>
                  </a:prstClr>
                </a:solidFill>
                <a:effectLst/>
                <a:uLnTx/>
                <a:uFillTx/>
                <a:latin typeface="Trebuchet MS" panose="020B0603020202020204"/>
                <a:ea typeface="+mn-ea"/>
                <a:cs typeface="+mn-cs"/>
              </a:rPr>
              <a:t>2021</a:t>
            </a:r>
            <a:endParaRPr kumimoji="0" lang="en-US" sz="675"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Slide Number Placeholder 4">
            <a:extLst>
              <a:ext uri="{FF2B5EF4-FFF2-40B4-BE49-F238E27FC236}">
                <a16:creationId xmlns:a16="http://schemas.microsoft.com/office/drawing/2014/main" id="{6536444F-1DDA-435F-A815-2920E854B71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852DEC-015A-47C1-BB2F-A3778C6F354B}" type="slidenum">
              <a:rPr kumimoji="0" lang="en-US" sz="675" b="0" i="0" u="none" strike="noStrike" kern="1200" cap="none" spc="0" normalizeH="0" baseline="0" noProof="0" smtClean="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675" b="0" i="0" u="none" strike="noStrike" kern="1200" cap="none" spc="0" normalizeH="0" baseline="0" noProof="0" dirty="0">
              <a:ln>
                <a:noFill/>
              </a:ln>
              <a:solidFill>
                <a:srgbClr val="5FCBE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6382131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533A0-C84B-458B-8CC8-FE99D86345F1}"/>
              </a:ext>
            </a:extLst>
          </p:cNvPr>
          <p:cNvSpPr>
            <a:spLocks noGrp="1"/>
          </p:cNvSpPr>
          <p:nvPr>
            <p:ph type="title"/>
          </p:nvPr>
        </p:nvSpPr>
        <p:spPr>
          <a:xfrm>
            <a:off x="677333" y="297180"/>
            <a:ext cx="8595784" cy="1268730"/>
          </a:xfrm>
        </p:spPr>
        <p:txBody>
          <a:bodyPr/>
          <a:lstStyle/>
          <a:p>
            <a:r>
              <a:rPr lang="en-US" sz="2000" b="1" dirty="0"/>
              <a:t>Proactive Ideas for all non-Traditional Medicare/TM Contracting – usually in Operational Addendum &amp; Appeals</a:t>
            </a:r>
            <a:br>
              <a:rPr lang="en-US" sz="2000" b="1" dirty="0"/>
            </a:br>
            <a:r>
              <a:rPr lang="en-US" sz="2000" b="1" dirty="0">
                <a:solidFill>
                  <a:srgbClr val="FF0000"/>
                </a:solidFill>
              </a:rPr>
              <a:t>Does directing of pts even occur? What is the win for the provider?</a:t>
            </a:r>
          </a:p>
        </p:txBody>
      </p:sp>
      <p:sp>
        <p:nvSpPr>
          <p:cNvPr id="3" name="Content Placeholder 2">
            <a:extLst>
              <a:ext uri="{FF2B5EF4-FFF2-40B4-BE49-F238E27FC236}">
                <a16:creationId xmlns:a16="http://schemas.microsoft.com/office/drawing/2014/main" id="{4968E85F-6180-4A34-AD73-4AB5F4D49B31}"/>
              </a:ext>
            </a:extLst>
          </p:cNvPr>
          <p:cNvSpPr>
            <a:spLocks noGrp="1"/>
          </p:cNvSpPr>
          <p:nvPr>
            <p:ph sz="half" idx="1"/>
          </p:nvPr>
        </p:nvSpPr>
        <p:spPr>
          <a:xfrm>
            <a:off x="677335" y="1291590"/>
            <a:ext cx="4184035" cy="4749771"/>
          </a:xfrm>
        </p:spPr>
        <p:txBody>
          <a:bodyPr/>
          <a:lstStyle/>
          <a:p>
            <a:pPr marL="0" indent="0">
              <a:buNone/>
            </a:pPr>
            <a:r>
              <a:rPr lang="en-US" b="1" u="sng" dirty="0"/>
              <a:t>Outline key elements prior to signing the contract</a:t>
            </a:r>
            <a:r>
              <a:rPr lang="en-US" dirty="0"/>
              <a:t>.  Re-visit throughout the contract year if concerns arise.  (</a:t>
            </a:r>
            <a:r>
              <a:rPr lang="en-US" dirty="0">
                <a:solidFill>
                  <a:srgbClr val="FF0000"/>
                </a:solidFill>
              </a:rPr>
              <a:t>Rates are not included in this list)</a:t>
            </a:r>
          </a:p>
          <a:p>
            <a:pPr marL="342900" indent="-342900">
              <a:buFont typeface="+mj-lt"/>
              <a:buAutoNum type="arabicPeriod"/>
            </a:pPr>
            <a:r>
              <a:rPr lang="en-US" b="1" dirty="0"/>
              <a:t>Timeline for submission of clinicals</a:t>
            </a:r>
            <a:r>
              <a:rPr lang="en-US" dirty="0"/>
              <a:t>.  Week days, weekends, obs conversion request to inpt.</a:t>
            </a:r>
          </a:p>
          <a:p>
            <a:pPr marL="342900" indent="-342900">
              <a:buFont typeface="+mj-lt"/>
              <a:buAutoNum type="arabicPeriod"/>
            </a:pPr>
            <a:r>
              <a:rPr lang="en-US" b="1" dirty="0"/>
              <a:t>Clinical guidelines the payer is using making the inpt decision</a:t>
            </a:r>
            <a:r>
              <a:rPr lang="en-US" dirty="0"/>
              <a:t> along with required REASON for not approving inpt with decision.</a:t>
            </a:r>
          </a:p>
          <a:p>
            <a:pPr marL="342900" indent="-342900">
              <a:buFont typeface="+mj-lt"/>
              <a:buAutoNum type="arabicPeriod"/>
            </a:pPr>
            <a:r>
              <a:rPr lang="en-US" b="1" dirty="0"/>
              <a:t>Timelines for reply of request</a:t>
            </a:r>
            <a:r>
              <a:rPr lang="en-US" dirty="0"/>
              <a:t>.  Weekends same as weekdays.  4-8 hrs maximum</a:t>
            </a:r>
          </a:p>
          <a:p>
            <a:pPr marL="342900" indent="-342900">
              <a:buFont typeface="+mj-lt"/>
              <a:buAutoNum type="arabicPeriod"/>
            </a:pPr>
            <a:r>
              <a:rPr lang="en-US" b="1" dirty="0"/>
              <a:t>Once inpt has been approved, no additional record requests </a:t>
            </a:r>
            <a:r>
              <a:rPr lang="en-US" dirty="0"/>
              <a:t>unless pt is a candidate to move to a post-acute level of care.  Contract language must be known – i.e. qualifying stay.  (DRG)</a:t>
            </a:r>
          </a:p>
          <a:p>
            <a:pPr marL="342900" indent="-342900">
              <a:buFont typeface="+mj-lt"/>
              <a:buAutoNum type="arabicPeriod"/>
            </a:pPr>
            <a:r>
              <a:rPr lang="en-US" b="1" dirty="0"/>
              <a:t>If granting access to the provider’s electronic medical record</a:t>
            </a:r>
            <a:r>
              <a:rPr lang="en-US" dirty="0"/>
              <a:t>, critical to have a very limited review (ER if from the ER/labs/imaging/notes) with a firm timeline for decision. 4- 8 hrs maximum.  Continued delay yields risk of the pt ‘recovering in a lower level of care/obs.”  If in obs, grant access when the </a:t>
            </a:r>
            <a:r>
              <a:rPr lang="en-US" dirty="0" err="1"/>
              <a:t>pt’s</a:t>
            </a:r>
            <a:r>
              <a:rPr lang="en-US" dirty="0"/>
              <a:t> condition needs reassessed.  8 hrs maximum.</a:t>
            </a:r>
          </a:p>
        </p:txBody>
      </p:sp>
      <p:sp>
        <p:nvSpPr>
          <p:cNvPr id="4" name="Content Placeholder 3">
            <a:extLst>
              <a:ext uri="{FF2B5EF4-FFF2-40B4-BE49-F238E27FC236}">
                <a16:creationId xmlns:a16="http://schemas.microsoft.com/office/drawing/2014/main" id="{D8E207DA-DE50-4FB9-9CDF-2BED331EAB4D}"/>
              </a:ext>
            </a:extLst>
          </p:cNvPr>
          <p:cNvSpPr>
            <a:spLocks noGrp="1"/>
          </p:cNvSpPr>
          <p:nvPr>
            <p:ph sz="half" idx="2"/>
          </p:nvPr>
        </p:nvSpPr>
        <p:spPr>
          <a:xfrm>
            <a:off x="5089969" y="1291590"/>
            <a:ext cx="4184035" cy="5566410"/>
          </a:xfrm>
        </p:spPr>
        <p:txBody>
          <a:bodyPr/>
          <a:lstStyle/>
          <a:p>
            <a:r>
              <a:rPr lang="en-US" b="1" dirty="0"/>
              <a:t>DRG hot spots</a:t>
            </a:r>
            <a:r>
              <a:rPr lang="en-US" dirty="0"/>
              <a:t>: Ex) Sepsis, ensure there is adherence to the HIPAA Standard Transactions- all covered entities.</a:t>
            </a:r>
          </a:p>
          <a:p>
            <a:r>
              <a:rPr lang="en-US" b="1" dirty="0"/>
              <a:t>MA plans</a:t>
            </a:r>
            <a:r>
              <a:rPr lang="en-US" dirty="0"/>
              <a:t>:  Ensure there is understanding that a disputed status may not resolved while the pt is in-house.  TM rules do not apply.  Status can be changed post discharge will full billing as inpt or outpt/131 bill type.</a:t>
            </a:r>
          </a:p>
          <a:p>
            <a:r>
              <a:rPr lang="en-US" b="1" dirty="0"/>
              <a:t>P2P:</a:t>
            </a:r>
            <a:r>
              <a:rPr lang="en-US" dirty="0"/>
              <a:t>  Any provider may discuss the account on the patient’s behalf.  All contracts allow both concurrent and post-discharge P2P.  Once the request is made, a time is agreed to /recommended.  Identify timeline with penalties if not adhered to.  Agree to the qualifications of the payer MD.  Outline the scope of the Payer MD can use –beyond meeting the clinical guidelines.  No minimum LOS to be an inpt. (EX:  all accts under 48 hrs are obs.)</a:t>
            </a:r>
          </a:p>
          <a:p>
            <a:r>
              <a:rPr lang="en-US" b="1" dirty="0"/>
              <a:t>Re-admission deni</a:t>
            </a:r>
            <a:r>
              <a:rPr lang="en-US" dirty="0"/>
              <a:t>als.  Outline exactly what is a ‘related’ case within 30 days. “Same as Medicare’ = same day, same facility, same dx.  Chronic dx are excluded.  Identify which dx must be the same and in which ‘spot’ of the up to 10 dx</a:t>
            </a:r>
          </a:p>
        </p:txBody>
      </p:sp>
      <p:sp>
        <p:nvSpPr>
          <p:cNvPr id="5" name="Slide Number Placeholder 4">
            <a:extLst>
              <a:ext uri="{FF2B5EF4-FFF2-40B4-BE49-F238E27FC236}">
                <a16:creationId xmlns:a16="http://schemas.microsoft.com/office/drawing/2014/main" id="{AE65FB54-9C3E-4348-8066-F9DF119D8A5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5F54EB-928A-4CA0-B8AF-F4C971086AD1}" type="slidenum">
              <a:rPr kumimoji="0" lang="en-US" altLang="en-US" sz="675" b="0" i="0" u="none" strike="noStrike" kern="1200" cap="none" spc="0" normalizeH="0" baseline="0" noProof="0" smtClean="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altLang="en-US" sz="675" b="0" i="0" u="none" strike="noStrike" kern="1200" cap="none" spc="0" normalizeH="0" baseline="0" noProof="0" dirty="0">
              <a:ln>
                <a:noFill/>
              </a:ln>
              <a:solidFill>
                <a:srgbClr val="5FCBEF"/>
              </a:solidFill>
              <a:effectLst/>
              <a:uLnTx/>
              <a:uFillTx/>
              <a:latin typeface="Trebuchet MS" panose="020B0603020202020204"/>
              <a:ea typeface="+mn-ea"/>
              <a:cs typeface="+mn-cs"/>
            </a:endParaRPr>
          </a:p>
        </p:txBody>
      </p:sp>
      <p:sp>
        <p:nvSpPr>
          <p:cNvPr id="6" name="Footer Placeholder 5">
            <a:extLst>
              <a:ext uri="{FF2B5EF4-FFF2-40B4-BE49-F238E27FC236}">
                <a16:creationId xmlns:a16="http://schemas.microsoft.com/office/drawing/2014/main" id="{471D55E5-499D-4290-8F51-6EFA22EDF153}"/>
              </a:ext>
            </a:extLst>
          </p:cNvPr>
          <p:cNvSpPr>
            <a:spLocks noGrp="1"/>
          </p:cNvSpPr>
          <p:nvPr>
            <p:ph type="ftr" sz="quarter" idx="11"/>
          </p:nvPr>
        </p:nvSpPr>
        <p:spPr/>
        <p:txBody>
          <a:bodyPr/>
          <a:lstStyle/>
          <a:p>
            <a:pPr>
              <a:defRPr/>
            </a:pPr>
            <a:r>
              <a:rPr lang="en-US"/>
              <a:t>2021</a:t>
            </a:r>
          </a:p>
        </p:txBody>
      </p:sp>
    </p:spTree>
    <p:extLst>
      <p:ext uri="{BB962C8B-B14F-4D97-AF65-F5344CB8AC3E}">
        <p14:creationId xmlns:p14="http://schemas.microsoft.com/office/powerpoint/2010/main" val="31892613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Contract Checklist of Utilization Needs</a:t>
            </a:r>
          </a:p>
        </p:txBody>
      </p:sp>
      <p:pic>
        <p:nvPicPr>
          <p:cNvPr id="5" name="Picture 4"/>
          <p:cNvPicPr>
            <a:picLocks noChangeAspect="1"/>
          </p:cNvPicPr>
          <p:nvPr/>
        </p:nvPicPr>
        <p:blipFill>
          <a:blip r:embed="rId2"/>
          <a:stretch>
            <a:fillRect/>
          </a:stretch>
        </p:blipFill>
        <p:spPr>
          <a:xfrm>
            <a:off x="1383091" y="2585844"/>
            <a:ext cx="9276190" cy="3847619"/>
          </a:xfrm>
          <a:prstGeom prst="rect">
            <a:avLst/>
          </a:prstGeom>
        </p:spPr>
      </p:pic>
    </p:spTree>
    <p:extLst>
      <p:ext uri="{BB962C8B-B14F-4D97-AF65-F5344CB8AC3E}">
        <p14:creationId xmlns:p14="http://schemas.microsoft.com/office/powerpoint/2010/main" val="40114035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Contract Checklist of Utilization Needs</a:t>
            </a:r>
            <a:br>
              <a:rPr lang="en-US" dirty="0"/>
            </a:br>
            <a:r>
              <a:rPr lang="en-US" dirty="0"/>
              <a:t>Thanks, </a:t>
            </a:r>
            <a:r>
              <a:rPr lang="en-US" dirty="0" err="1"/>
              <a:t>Ms</a:t>
            </a:r>
            <a:r>
              <a:rPr lang="en-US"/>
              <a:t> Slavin</a:t>
            </a:r>
            <a:r>
              <a:rPr lang="en-US" dirty="0"/>
              <a:t>/Strong Memorial, NY</a:t>
            </a:r>
          </a:p>
        </p:txBody>
      </p:sp>
      <p:pic>
        <p:nvPicPr>
          <p:cNvPr id="6" name="Picture 5"/>
          <p:cNvPicPr>
            <a:picLocks noChangeAspect="1"/>
          </p:cNvPicPr>
          <p:nvPr/>
        </p:nvPicPr>
        <p:blipFill>
          <a:blip r:embed="rId2"/>
          <a:stretch>
            <a:fillRect/>
          </a:stretch>
        </p:blipFill>
        <p:spPr>
          <a:xfrm>
            <a:off x="1411579" y="2469220"/>
            <a:ext cx="9285714" cy="4047619"/>
          </a:xfrm>
          <a:prstGeom prst="rect">
            <a:avLst/>
          </a:prstGeom>
        </p:spPr>
      </p:pic>
    </p:spTree>
    <p:extLst>
      <p:ext uri="{BB962C8B-B14F-4D97-AF65-F5344CB8AC3E}">
        <p14:creationId xmlns:p14="http://schemas.microsoft.com/office/powerpoint/2010/main" val="12036656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B9BCB8B-117B-4425-8711-6BBE1690D28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3BB307-8413-4EAD-98A4-FC4A0D5A3AF5}" type="slidenum">
              <a:rPr kumimoji="0" lang="en-US" sz="675" b="0" i="0" u="none" strike="noStrike" kern="1200" cap="none" spc="0" normalizeH="0" baseline="0" noProof="0" smtClean="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675" b="0" i="0" u="none" strike="noStrike" kern="1200" cap="none" spc="0" normalizeH="0" baseline="0" noProof="0" dirty="0">
              <a:ln>
                <a:noFill/>
              </a:ln>
              <a:solidFill>
                <a:srgbClr val="5FCBEF"/>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56789A19-CD42-406A-86C4-EE16A78C0F5E}"/>
              </a:ext>
            </a:extLst>
          </p:cNvPr>
          <p:cNvSpPr>
            <a:spLocks noGrp="1"/>
          </p:cNvSpPr>
          <p:nvPr>
            <p:ph type="title" idx="4294967295"/>
          </p:nvPr>
        </p:nvSpPr>
        <p:spPr>
          <a:xfrm>
            <a:off x="0" y="254000"/>
            <a:ext cx="11929403" cy="1139825"/>
          </a:xfrm>
          <a:solidFill>
            <a:srgbClr val="002060"/>
          </a:solidFill>
        </p:spPr>
        <p:txBody>
          <a:bodyPr anchor="t">
            <a:normAutofit fontScale="90000"/>
          </a:bodyPr>
          <a:lstStyle/>
          <a:p>
            <a:pPr eaLnBrk="1" fontAlgn="auto" hangingPunct="1">
              <a:spcAft>
                <a:spcPts val="0"/>
              </a:spcAft>
              <a:defRPr/>
            </a:pPr>
            <a:r>
              <a:rPr lang="en-US" sz="2700" b="1" dirty="0">
                <a:solidFill>
                  <a:schemeClr val="bg1"/>
                </a:solidFill>
              </a:rPr>
              <a:t>CMS Contacts for Regions 1-10       ( 7-21)</a:t>
            </a:r>
            <a:br>
              <a:rPr lang="en-US" sz="2700" dirty="0">
                <a:solidFill>
                  <a:schemeClr val="bg1"/>
                </a:solidFill>
              </a:rPr>
            </a:br>
            <a:r>
              <a:rPr lang="en-US" sz="2200" dirty="0">
                <a:solidFill>
                  <a:srgbClr val="00B050"/>
                </a:solidFill>
              </a:rPr>
              <a:t>File complaints – squeak – with excellent examples of abuse</a:t>
            </a:r>
            <a:br>
              <a:rPr lang="en-US" sz="2200" dirty="0">
                <a:solidFill>
                  <a:srgbClr val="00B050"/>
                </a:solidFill>
              </a:rPr>
            </a:br>
            <a:r>
              <a:rPr lang="en-US" sz="2200" dirty="0">
                <a:solidFill>
                  <a:srgbClr val="00B050"/>
                </a:solidFill>
              </a:rPr>
              <a:t>Will require the provider try to work it out with the payer first.  Then file..</a:t>
            </a:r>
            <a:br>
              <a:rPr lang="en-US" dirty="0">
                <a:solidFill>
                  <a:schemeClr val="bg1"/>
                </a:solidFill>
              </a:rPr>
            </a:br>
            <a:endParaRPr lang="en-US" dirty="0">
              <a:solidFill>
                <a:schemeClr val="bg1"/>
              </a:solidFill>
            </a:endParaRPr>
          </a:p>
        </p:txBody>
      </p:sp>
      <p:sp>
        <p:nvSpPr>
          <p:cNvPr id="5" name="Content Placeholder 4">
            <a:extLst>
              <a:ext uri="{FF2B5EF4-FFF2-40B4-BE49-F238E27FC236}">
                <a16:creationId xmlns:a16="http://schemas.microsoft.com/office/drawing/2014/main" id="{1AEE2C73-A7CD-4F55-9C10-5843C58563CB}"/>
              </a:ext>
            </a:extLst>
          </p:cNvPr>
          <p:cNvSpPr>
            <a:spLocks noGrp="1"/>
          </p:cNvSpPr>
          <p:nvPr>
            <p:ph sz="half" idx="4294967295"/>
          </p:nvPr>
        </p:nvSpPr>
        <p:spPr>
          <a:xfrm>
            <a:off x="7597726" y="1629068"/>
            <a:ext cx="3756074" cy="4933950"/>
          </a:xfrm>
        </p:spPr>
        <p:txBody>
          <a:bodyPr>
            <a:normAutofit/>
          </a:bodyPr>
          <a:lstStyle/>
          <a:p>
            <a:pPr marL="136525" indent="0">
              <a:lnSpc>
                <a:spcPct val="100000"/>
              </a:lnSpc>
              <a:spcBef>
                <a:spcPts val="0"/>
              </a:spcBef>
              <a:buNone/>
              <a:defRPr/>
            </a:pPr>
            <a:r>
              <a:rPr lang="en-US" sz="1800" dirty="0"/>
              <a:t> </a:t>
            </a:r>
          </a:p>
          <a:p>
            <a:pPr marL="136525" indent="0">
              <a:lnSpc>
                <a:spcPct val="100000"/>
              </a:lnSpc>
              <a:spcBef>
                <a:spcPts val="0"/>
              </a:spcBef>
              <a:buNone/>
              <a:defRPr/>
            </a:pPr>
            <a:r>
              <a:rPr lang="en-US" sz="1800" b="1" dirty="0"/>
              <a:t> </a:t>
            </a:r>
            <a:endParaRPr lang="en-US" sz="1800" dirty="0"/>
          </a:p>
          <a:p>
            <a:pPr marL="109728" indent="0" eaLnBrk="1" fontAlgn="auto" hangingPunct="1">
              <a:lnSpc>
                <a:spcPct val="100000"/>
              </a:lnSpc>
              <a:spcBef>
                <a:spcPts val="0"/>
              </a:spcBef>
              <a:spcAft>
                <a:spcPts val="0"/>
              </a:spcAft>
              <a:buNone/>
              <a:defRPr/>
            </a:pPr>
            <a:endParaRPr lang="en-US" sz="1200" dirty="0"/>
          </a:p>
        </p:txBody>
      </p:sp>
      <p:graphicFrame>
        <p:nvGraphicFramePr>
          <p:cNvPr id="8" name="Table 9">
            <a:extLst>
              <a:ext uri="{FF2B5EF4-FFF2-40B4-BE49-F238E27FC236}">
                <a16:creationId xmlns:a16="http://schemas.microsoft.com/office/drawing/2014/main" id="{5047CF05-2B5B-4A57-A51A-A7A093326500}"/>
              </a:ext>
            </a:extLst>
          </p:cNvPr>
          <p:cNvGraphicFramePr>
            <a:graphicFrameLocks noGrp="1"/>
          </p:cNvGraphicFramePr>
          <p:nvPr>
            <p:ph sz="quarter" idx="4294967295"/>
          </p:nvPr>
        </p:nvGraphicFramePr>
        <p:xfrm>
          <a:off x="838200" y="1470610"/>
          <a:ext cx="10515597" cy="4218990"/>
        </p:xfrm>
        <a:graphic>
          <a:graphicData uri="http://schemas.openxmlformats.org/drawingml/2006/table">
            <a:tbl>
              <a:tblPr firstRow="1" bandRow="1">
                <a:tableStyleId>{5C22544A-7EE6-4342-B048-85BDC9FD1C3A}</a:tableStyleId>
              </a:tblPr>
              <a:tblGrid>
                <a:gridCol w="2778760">
                  <a:extLst>
                    <a:ext uri="{9D8B030D-6E8A-4147-A177-3AD203B41FA5}">
                      <a16:colId xmlns:a16="http://schemas.microsoft.com/office/drawing/2014/main" val="3830811790"/>
                    </a:ext>
                  </a:extLst>
                </a:gridCol>
                <a:gridCol w="4231638">
                  <a:extLst>
                    <a:ext uri="{9D8B030D-6E8A-4147-A177-3AD203B41FA5}">
                      <a16:colId xmlns:a16="http://schemas.microsoft.com/office/drawing/2014/main" val="3518797684"/>
                    </a:ext>
                  </a:extLst>
                </a:gridCol>
                <a:gridCol w="3505199">
                  <a:extLst>
                    <a:ext uri="{9D8B030D-6E8A-4147-A177-3AD203B41FA5}">
                      <a16:colId xmlns:a16="http://schemas.microsoft.com/office/drawing/2014/main" val="1395008669"/>
                    </a:ext>
                  </a:extLst>
                </a:gridCol>
              </a:tblGrid>
              <a:tr h="421899">
                <a:tc>
                  <a:txBody>
                    <a:bodyPr/>
                    <a:lstStyle/>
                    <a:p>
                      <a:r>
                        <a:rPr lang="en-US" dirty="0"/>
                        <a:t>Region 1</a:t>
                      </a:r>
                    </a:p>
                  </a:txBody>
                  <a:tcPr/>
                </a:tc>
                <a:tc>
                  <a:txBody>
                    <a:bodyPr/>
                    <a:lstStyle/>
                    <a:p>
                      <a:r>
                        <a:rPr lang="en-US" dirty="0"/>
                        <a:t>Robosora@cms.hhs.gov</a:t>
                      </a:r>
                    </a:p>
                  </a:txBody>
                  <a:tcPr/>
                </a:tc>
                <a:tc>
                  <a:txBody>
                    <a:bodyPr/>
                    <a:lstStyle/>
                    <a:p>
                      <a:r>
                        <a:rPr lang="en-US" dirty="0"/>
                        <a:t>CT, ME, MA, NH, RI, VT</a:t>
                      </a:r>
                    </a:p>
                  </a:txBody>
                  <a:tcPr/>
                </a:tc>
                <a:extLst>
                  <a:ext uri="{0D108BD9-81ED-4DB2-BD59-A6C34878D82A}">
                    <a16:rowId xmlns:a16="http://schemas.microsoft.com/office/drawing/2014/main" val="263620758"/>
                  </a:ext>
                </a:extLst>
              </a:tr>
              <a:tr h="421899">
                <a:tc>
                  <a:txBody>
                    <a:bodyPr/>
                    <a:lstStyle/>
                    <a:p>
                      <a:r>
                        <a:rPr lang="en-US" dirty="0"/>
                        <a:t>Region 2</a:t>
                      </a:r>
                    </a:p>
                  </a:txBody>
                  <a:tcPr/>
                </a:tc>
                <a:tc>
                  <a:txBody>
                    <a:bodyPr/>
                    <a:lstStyle/>
                    <a:p>
                      <a:r>
                        <a:rPr lang="en-US" dirty="0">
                          <a:hlinkClick r:id="rId2"/>
                        </a:rPr>
                        <a:t>Ronycora@cms.hhs.gov</a:t>
                      </a:r>
                      <a:endParaRPr lang="en-US" dirty="0"/>
                    </a:p>
                  </a:txBody>
                  <a:tcPr/>
                </a:tc>
                <a:tc>
                  <a:txBody>
                    <a:bodyPr/>
                    <a:lstStyle/>
                    <a:p>
                      <a:r>
                        <a:rPr lang="en-US" dirty="0"/>
                        <a:t>NJ, NY, Puerto Rico, </a:t>
                      </a:r>
                      <a:r>
                        <a:rPr lang="en-US" dirty="0" err="1"/>
                        <a:t>Vir</a:t>
                      </a:r>
                      <a:r>
                        <a:rPr lang="en-US" dirty="0"/>
                        <a:t> Islands</a:t>
                      </a:r>
                    </a:p>
                  </a:txBody>
                  <a:tcPr/>
                </a:tc>
                <a:extLst>
                  <a:ext uri="{0D108BD9-81ED-4DB2-BD59-A6C34878D82A}">
                    <a16:rowId xmlns:a16="http://schemas.microsoft.com/office/drawing/2014/main" val="1199267006"/>
                  </a:ext>
                </a:extLst>
              </a:tr>
              <a:tr h="421899">
                <a:tc>
                  <a:txBody>
                    <a:bodyPr/>
                    <a:lstStyle/>
                    <a:p>
                      <a:r>
                        <a:rPr lang="en-US" dirty="0"/>
                        <a:t>Region 3</a:t>
                      </a:r>
                    </a:p>
                  </a:txBody>
                  <a:tcPr/>
                </a:tc>
                <a:tc>
                  <a:txBody>
                    <a:bodyPr/>
                    <a:lstStyle/>
                    <a:p>
                      <a:r>
                        <a:rPr lang="en-US" dirty="0">
                          <a:hlinkClick r:id="rId3"/>
                        </a:rPr>
                        <a:t>Rophiora@cms.hhs.gov</a:t>
                      </a:r>
                      <a:endParaRPr lang="en-US" dirty="0"/>
                    </a:p>
                  </a:txBody>
                  <a:tcPr/>
                </a:tc>
                <a:tc>
                  <a:txBody>
                    <a:bodyPr/>
                    <a:lstStyle/>
                    <a:p>
                      <a:r>
                        <a:rPr lang="en-US" dirty="0"/>
                        <a:t>DE, Dis of CO, MD, PA, VA, WV</a:t>
                      </a:r>
                    </a:p>
                  </a:txBody>
                  <a:tcPr/>
                </a:tc>
                <a:extLst>
                  <a:ext uri="{0D108BD9-81ED-4DB2-BD59-A6C34878D82A}">
                    <a16:rowId xmlns:a16="http://schemas.microsoft.com/office/drawing/2014/main" val="3227551702"/>
                  </a:ext>
                </a:extLst>
              </a:tr>
              <a:tr h="421899">
                <a:tc>
                  <a:txBody>
                    <a:bodyPr/>
                    <a:lstStyle/>
                    <a:p>
                      <a:r>
                        <a:rPr lang="en-US" dirty="0"/>
                        <a:t>Region 4</a:t>
                      </a:r>
                    </a:p>
                  </a:txBody>
                  <a:tcPr/>
                </a:tc>
                <a:tc>
                  <a:txBody>
                    <a:bodyPr/>
                    <a:lstStyle/>
                    <a:p>
                      <a:r>
                        <a:rPr lang="en-US" dirty="0">
                          <a:hlinkClick r:id="rId4"/>
                        </a:rPr>
                        <a:t>Roatlora@cms.hhs.gov</a:t>
                      </a:r>
                      <a:endParaRPr lang="en-US" dirty="0"/>
                    </a:p>
                  </a:txBody>
                  <a:tcPr/>
                </a:tc>
                <a:tc>
                  <a:txBody>
                    <a:bodyPr/>
                    <a:lstStyle/>
                    <a:p>
                      <a:r>
                        <a:rPr lang="en-US" dirty="0"/>
                        <a:t>AL, FL, GA, KY, MS, NC, SC, TN</a:t>
                      </a:r>
                    </a:p>
                  </a:txBody>
                  <a:tcPr/>
                </a:tc>
                <a:extLst>
                  <a:ext uri="{0D108BD9-81ED-4DB2-BD59-A6C34878D82A}">
                    <a16:rowId xmlns:a16="http://schemas.microsoft.com/office/drawing/2014/main" val="397032284"/>
                  </a:ext>
                </a:extLst>
              </a:tr>
              <a:tr h="421899">
                <a:tc>
                  <a:txBody>
                    <a:bodyPr/>
                    <a:lstStyle/>
                    <a:p>
                      <a:r>
                        <a:rPr lang="en-US" dirty="0"/>
                        <a:t>Region 5</a:t>
                      </a:r>
                    </a:p>
                  </a:txBody>
                  <a:tcPr/>
                </a:tc>
                <a:tc>
                  <a:txBody>
                    <a:bodyPr/>
                    <a:lstStyle/>
                    <a:p>
                      <a:r>
                        <a:rPr lang="en-US" dirty="0">
                          <a:hlinkClick r:id="rId5"/>
                        </a:rPr>
                        <a:t>Rochiora@cms.hhs.gov</a:t>
                      </a:r>
                      <a:endParaRPr lang="en-US" dirty="0"/>
                    </a:p>
                  </a:txBody>
                  <a:tcPr/>
                </a:tc>
                <a:tc>
                  <a:txBody>
                    <a:bodyPr/>
                    <a:lstStyle/>
                    <a:p>
                      <a:r>
                        <a:rPr lang="en-US" dirty="0"/>
                        <a:t>Ill, IN, MI, MN, OH, WI</a:t>
                      </a:r>
                    </a:p>
                  </a:txBody>
                  <a:tcPr/>
                </a:tc>
                <a:extLst>
                  <a:ext uri="{0D108BD9-81ED-4DB2-BD59-A6C34878D82A}">
                    <a16:rowId xmlns:a16="http://schemas.microsoft.com/office/drawing/2014/main" val="629574338"/>
                  </a:ext>
                </a:extLst>
              </a:tr>
              <a:tr h="421899">
                <a:tc>
                  <a:txBody>
                    <a:bodyPr/>
                    <a:lstStyle/>
                    <a:p>
                      <a:r>
                        <a:rPr lang="en-US" dirty="0"/>
                        <a:t>Region 6</a:t>
                      </a:r>
                    </a:p>
                  </a:txBody>
                  <a:tcPr/>
                </a:tc>
                <a:tc>
                  <a:txBody>
                    <a:bodyPr/>
                    <a:lstStyle/>
                    <a:p>
                      <a:r>
                        <a:rPr lang="en-US" dirty="0">
                          <a:hlinkClick r:id="rId6"/>
                        </a:rPr>
                        <a:t>Rodalora@cms.hhs.gov</a:t>
                      </a:r>
                      <a:endParaRPr lang="en-US" dirty="0"/>
                    </a:p>
                  </a:txBody>
                  <a:tcPr/>
                </a:tc>
                <a:tc>
                  <a:txBody>
                    <a:bodyPr/>
                    <a:lstStyle/>
                    <a:p>
                      <a:r>
                        <a:rPr lang="en-US" dirty="0"/>
                        <a:t>Ark, LA, NM, OK, TX</a:t>
                      </a:r>
                    </a:p>
                  </a:txBody>
                  <a:tcPr/>
                </a:tc>
                <a:extLst>
                  <a:ext uri="{0D108BD9-81ED-4DB2-BD59-A6C34878D82A}">
                    <a16:rowId xmlns:a16="http://schemas.microsoft.com/office/drawing/2014/main" val="1867038868"/>
                  </a:ext>
                </a:extLst>
              </a:tr>
              <a:tr h="421899">
                <a:tc>
                  <a:txBody>
                    <a:bodyPr/>
                    <a:lstStyle/>
                    <a:p>
                      <a:r>
                        <a:rPr lang="en-US" dirty="0"/>
                        <a:t>Region 7</a:t>
                      </a:r>
                    </a:p>
                  </a:txBody>
                  <a:tcPr/>
                </a:tc>
                <a:tc>
                  <a:txBody>
                    <a:bodyPr/>
                    <a:lstStyle/>
                    <a:p>
                      <a:r>
                        <a:rPr lang="en-US" dirty="0">
                          <a:hlinkClick r:id="rId7"/>
                        </a:rPr>
                        <a:t>Rokcmora@cms.hhs.gov</a:t>
                      </a:r>
                      <a:endParaRPr lang="en-US" dirty="0"/>
                    </a:p>
                  </a:txBody>
                  <a:tcPr/>
                </a:tc>
                <a:tc>
                  <a:txBody>
                    <a:bodyPr/>
                    <a:lstStyle/>
                    <a:p>
                      <a:r>
                        <a:rPr lang="en-US" dirty="0"/>
                        <a:t>IA, KS, MO, NE</a:t>
                      </a:r>
                    </a:p>
                  </a:txBody>
                  <a:tcPr/>
                </a:tc>
                <a:extLst>
                  <a:ext uri="{0D108BD9-81ED-4DB2-BD59-A6C34878D82A}">
                    <a16:rowId xmlns:a16="http://schemas.microsoft.com/office/drawing/2014/main" val="3019543063"/>
                  </a:ext>
                </a:extLst>
              </a:tr>
              <a:tr h="421899">
                <a:tc>
                  <a:txBody>
                    <a:bodyPr/>
                    <a:lstStyle/>
                    <a:p>
                      <a:r>
                        <a:rPr lang="en-US" dirty="0"/>
                        <a:t>Region 8</a:t>
                      </a:r>
                    </a:p>
                  </a:txBody>
                  <a:tcPr/>
                </a:tc>
                <a:tc>
                  <a:txBody>
                    <a:bodyPr/>
                    <a:lstStyle/>
                    <a:p>
                      <a:r>
                        <a:rPr lang="en-US" u="sng" dirty="0"/>
                        <a:t>Roreaora@cms.hhs.gov</a:t>
                      </a:r>
                    </a:p>
                  </a:txBody>
                  <a:tcPr/>
                </a:tc>
                <a:tc>
                  <a:txBody>
                    <a:bodyPr/>
                    <a:lstStyle/>
                    <a:p>
                      <a:r>
                        <a:rPr lang="en-US" dirty="0"/>
                        <a:t>CO, MT, ND, SD, UT, WY</a:t>
                      </a:r>
                    </a:p>
                  </a:txBody>
                  <a:tcPr/>
                </a:tc>
                <a:extLst>
                  <a:ext uri="{0D108BD9-81ED-4DB2-BD59-A6C34878D82A}">
                    <a16:rowId xmlns:a16="http://schemas.microsoft.com/office/drawing/2014/main" val="1766014532"/>
                  </a:ext>
                </a:extLst>
              </a:tr>
              <a:tr h="421899">
                <a:tc>
                  <a:txBody>
                    <a:bodyPr/>
                    <a:lstStyle/>
                    <a:p>
                      <a:r>
                        <a:rPr lang="en-US" dirty="0"/>
                        <a:t>Region 9</a:t>
                      </a:r>
                    </a:p>
                  </a:txBody>
                  <a:tcPr/>
                </a:tc>
                <a:tc>
                  <a:txBody>
                    <a:bodyPr/>
                    <a:lstStyle/>
                    <a:p>
                      <a:r>
                        <a:rPr lang="en-US" dirty="0">
                          <a:hlinkClick r:id="rId8"/>
                        </a:rPr>
                        <a:t>Rosfoora@cms.hhs.gov</a:t>
                      </a:r>
                      <a:endParaRPr lang="en-US" dirty="0"/>
                    </a:p>
                  </a:txBody>
                  <a:tcPr/>
                </a:tc>
                <a:tc>
                  <a:txBody>
                    <a:bodyPr/>
                    <a:lstStyle/>
                    <a:p>
                      <a:r>
                        <a:rPr lang="en-US" dirty="0"/>
                        <a:t>AZ, CA, HI, NV, Pacific Territories</a:t>
                      </a:r>
                    </a:p>
                  </a:txBody>
                  <a:tcPr/>
                </a:tc>
                <a:extLst>
                  <a:ext uri="{0D108BD9-81ED-4DB2-BD59-A6C34878D82A}">
                    <a16:rowId xmlns:a16="http://schemas.microsoft.com/office/drawing/2014/main" val="2477147472"/>
                  </a:ext>
                </a:extLst>
              </a:tr>
              <a:tr h="421899">
                <a:tc>
                  <a:txBody>
                    <a:bodyPr/>
                    <a:lstStyle/>
                    <a:p>
                      <a:r>
                        <a:rPr lang="en-US" dirty="0"/>
                        <a:t>Region 10</a:t>
                      </a:r>
                    </a:p>
                  </a:txBody>
                  <a:tcPr/>
                </a:tc>
                <a:tc>
                  <a:txBody>
                    <a:bodyPr/>
                    <a:lstStyle/>
                    <a:p>
                      <a:r>
                        <a:rPr lang="en-US" dirty="0">
                          <a:hlinkClick r:id="rId9"/>
                        </a:rPr>
                        <a:t>Rosea_ora2@cms.hhs.gov</a:t>
                      </a:r>
                      <a:endParaRPr lang="en-US" dirty="0"/>
                    </a:p>
                  </a:txBody>
                  <a:tcPr/>
                </a:tc>
                <a:tc>
                  <a:txBody>
                    <a:bodyPr/>
                    <a:lstStyle/>
                    <a:p>
                      <a:r>
                        <a:rPr lang="en-US" dirty="0"/>
                        <a:t>AK, ID, OR, WA</a:t>
                      </a:r>
                    </a:p>
                  </a:txBody>
                  <a:tcPr/>
                </a:tc>
                <a:extLst>
                  <a:ext uri="{0D108BD9-81ED-4DB2-BD59-A6C34878D82A}">
                    <a16:rowId xmlns:a16="http://schemas.microsoft.com/office/drawing/2014/main" val="1407931762"/>
                  </a:ext>
                </a:extLst>
              </a:tr>
            </a:tbl>
          </a:graphicData>
        </a:graphic>
      </p:graphicFrame>
      <p:pic>
        <p:nvPicPr>
          <p:cNvPr id="9" name="Graphic 8" descr="Call center with solid fill">
            <a:extLst>
              <a:ext uri="{FF2B5EF4-FFF2-40B4-BE49-F238E27FC236}">
                <a16:creationId xmlns:a16="http://schemas.microsoft.com/office/drawing/2014/main" id="{4DDC6678-DE2E-D246-A863-8DBC3B89AF3A}"/>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978292" y="4236720"/>
            <a:ext cx="2743200" cy="2955192"/>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2DB63-ADCC-409C-BE55-538A25C7B605}"/>
              </a:ext>
            </a:extLst>
          </p:cNvPr>
          <p:cNvSpPr>
            <a:spLocks noGrp="1"/>
          </p:cNvSpPr>
          <p:nvPr>
            <p:ph type="title"/>
          </p:nvPr>
        </p:nvSpPr>
        <p:spPr/>
        <p:txBody>
          <a:bodyPr/>
          <a:lstStyle/>
          <a:p>
            <a:r>
              <a:rPr lang="en-US" dirty="0"/>
              <a:t>More filing of complaints – “Helping the contractor do the right thing.”  3-20</a:t>
            </a:r>
          </a:p>
        </p:txBody>
      </p:sp>
      <p:sp>
        <p:nvSpPr>
          <p:cNvPr id="3" name="Content Placeholder 2">
            <a:extLst>
              <a:ext uri="{FF2B5EF4-FFF2-40B4-BE49-F238E27FC236}">
                <a16:creationId xmlns:a16="http://schemas.microsoft.com/office/drawing/2014/main" id="{DBF70FCE-6DBD-4B78-9300-EFF51548D850}"/>
              </a:ext>
            </a:extLst>
          </p:cNvPr>
          <p:cNvSpPr>
            <a:spLocks noGrp="1"/>
          </p:cNvSpPr>
          <p:nvPr>
            <p:ph idx="1"/>
          </p:nvPr>
        </p:nvSpPr>
        <p:spPr>
          <a:xfrm>
            <a:off x="677333" y="1817370"/>
            <a:ext cx="10827279" cy="5040630"/>
          </a:xfrm>
        </p:spPr>
        <p:txBody>
          <a:bodyPr>
            <a:normAutofit/>
          </a:bodyPr>
          <a:lstStyle/>
          <a:p>
            <a:r>
              <a:rPr lang="en-US" sz="1800" dirty="0"/>
              <a:t>To report issues to CMS.  (Thanks, Dr Hirsch)</a:t>
            </a:r>
          </a:p>
          <a:p>
            <a:r>
              <a:rPr lang="en-US" sz="1800" dirty="0"/>
              <a:t>MAC issues:   </a:t>
            </a:r>
            <a:r>
              <a:rPr lang="en-US" sz="1800" dirty="0">
                <a:hlinkClick r:id="rId2"/>
              </a:rPr>
              <a:t>CMSlistens@cms.hhs.gov</a:t>
            </a:r>
            <a:endParaRPr lang="en-US" sz="1800" dirty="0"/>
          </a:p>
          <a:p>
            <a:r>
              <a:rPr lang="en-US" sz="1800" dirty="0"/>
              <a:t>QIO issues:  </a:t>
            </a:r>
            <a:r>
              <a:rPr lang="en-US" sz="1800" dirty="0">
                <a:hlinkClick r:id="rId3"/>
              </a:rPr>
              <a:t>QIOconcerns@cms.hhs.gov</a:t>
            </a:r>
            <a:endParaRPr lang="en-US" sz="1800" dirty="0"/>
          </a:p>
          <a:p>
            <a:r>
              <a:rPr lang="en-US" sz="1800" dirty="0"/>
              <a:t>RAC issues:  </a:t>
            </a:r>
            <a:r>
              <a:rPr lang="en-US" sz="1800" dirty="0">
                <a:hlinkClick r:id="rId4"/>
              </a:rPr>
              <a:t>RAC@cms.hhs.gov</a:t>
            </a:r>
            <a:endParaRPr lang="en-US" sz="1800" dirty="0"/>
          </a:p>
          <a:p>
            <a:r>
              <a:rPr lang="en-US" sz="1800" dirty="0"/>
              <a:t>Medicare Advantage issues:  </a:t>
            </a:r>
            <a:r>
              <a:rPr lang="en-US" sz="1800" dirty="0">
                <a:hlinkClick r:id="rId5"/>
              </a:rPr>
              <a:t>https://appeals.lmi.org/DAPmailbox/mailbox?pageFilter=pca</a:t>
            </a:r>
            <a:endParaRPr lang="en-US" sz="1800" dirty="0"/>
          </a:p>
          <a:p>
            <a:endParaRPr lang="en-US" sz="1800" dirty="0"/>
          </a:p>
          <a:p>
            <a:r>
              <a:rPr lang="en-US" sz="1800" dirty="0"/>
              <a:t>Note – when ‘discussing’ issues with the MA plans – be very clear that you will report to CMS on behalf of the pt and will ensure it goes against their STAR Ratings…  last major power statement.</a:t>
            </a:r>
          </a:p>
          <a:p>
            <a:r>
              <a:rPr lang="en-US" sz="1800" dirty="0"/>
              <a:t>Ensure you have already tried to resolve with the payer.  </a:t>
            </a:r>
            <a:r>
              <a:rPr lang="en-US" sz="1800" dirty="0">
                <a:solidFill>
                  <a:srgbClr val="FF0000"/>
                </a:solidFill>
              </a:rPr>
              <a:t>It is not about ‘contract rates.’</a:t>
            </a:r>
          </a:p>
          <a:p>
            <a:endParaRPr lang="en-US" dirty="0"/>
          </a:p>
        </p:txBody>
      </p:sp>
      <p:sp>
        <p:nvSpPr>
          <p:cNvPr id="4" name="Footer Placeholder 3">
            <a:extLst>
              <a:ext uri="{FF2B5EF4-FFF2-40B4-BE49-F238E27FC236}">
                <a16:creationId xmlns:a16="http://schemas.microsoft.com/office/drawing/2014/main" id="{CDE37F13-8E75-498B-AD98-B96B2F5C910A}"/>
              </a:ext>
            </a:extLst>
          </p:cNvPr>
          <p:cNvSpPr>
            <a:spLocks noGrp="1"/>
          </p:cNvSpPr>
          <p:nvPr>
            <p:ph type="ftr" sz="quarter" idx="11"/>
          </p:nvPr>
        </p:nvSpPr>
        <p:spPr/>
        <p:txBody>
          <a:bodyPr/>
          <a:lstStyle/>
          <a:p>
            <a:pPr>
              <a:defRPr/>
            </a:pPr>
            <a:r>
              <a:rPr lang="en-US"/>
              <a:t>2021</a:t>
            </a:r>
            <a:endParaRPr lang="en-US" dirty="0"/>
          </a:p>
        </p:txBody>
      </p:sp>
      <p:sp>
        <p:nvSpPr>
          <p:cNvPr id="5" name="Slide Number Placeholder 4">
            <a:extLst>
              <a:ext uri="{FF2B5EF4-FFF2-40B4-BE49-F238E27FC236}">
                <a16:creationId xmlns:a16="http://schemas.microsoft.com/office/drawing/2014/main" id="{FC1D2AC2-575B-4365-9845-EE0D12BB7035}"/>
              </a:ext>
            </a:extLst>
          </p:cNvPr>
          <p:cNvSpPr>
            <a:spLocks noGrp="1"/>
          </p:cNvSpPr>
          <p:nvPr>
            <p:ph type="sldNum" sz="quarter" idx="12"/>
          </p:nvPr>
        </p:nvSpPr>
        <p:spPr/>
        <p:txBody>
          <a:bodyPr/>
          <a:lstStyle/>
          <a:p>
            <a:pPr>
              <a:defRPr/>
            </a:pPr>
            <a:fld id="{A42299C8-2193-4B02-BFA8-CBD84291F578}" type="slidenum">
              <a:rPr lang="en-US" smtClean="0"/>
              <a:pPr>
                <a:defRPr/>
              </a:pPr>
              <a:t>56</a:t>
            </a:fld>
            <a:endParaRPr lang="en-US" dirty="0"/>
          </a:p>
        </p:txBody>
      </p:sp>
    </p:spTree>
    <p:extLst>
      <p:ext uri="{BB962C8B-B14F-4D97-AF65-F5344CB8AC3E}">
        <p14:creationId xmlns:p14="http://schemas.microsoft.com/office/powerpoint/2010/main" val="24646942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5CCD00CE-966C-4D44-BF23-85546E29A890}"/>
              </a:ext>
            </a:extLst>
          </p:cNvPr>
          <p:cNvSpPr>
            <a:spLocks noGrp="1" noChangeArrowheads="1"/>
          </p:cNvSpPr>
          <p:nvPr>
            <p:ph type="title"/>
          </p:nvPr>
        </p:nvSpPr>
        <p:spPr>
          <a:xfrm>
            <a:off x="2206626" y="277813"/>
            <a:ext cx="7954963" cy="754062"/>
          </a:xfrm>
        </p:spPr>
        <p:txBody>
          <a:bodyPr/>
          <a:lstStyle/>
          <a:p>
            <a:pPr eaLnBrk="1" hangingPunct="1"/>
            <a:r>
              <a:rPr lang="en-US" altLang="en-US" b="1">
                <a:solidFill>
                  <a:schemeClr val="tx1"/>
                </a:solidFill>
              </a:rPr>
              <a:t>AR Systems’ Contact Info</a:t>
            </a:r>
          </a:p>
        </p:txBody>
      </p:sp>
      <p:sp>
        <p:nvSpPr>
          <p:cNvPr id="79877" name="Rectangle 3">
            <a:extLst>
              <a:ext uri="{FF2B5EF4-FFF2-40B4-BE49-F238E27FC236}">
                <a16:creationId xmlns:a16="http://schemas.microsoft.com/office/drawing/2014/main" id="{E99484CE-55B0-4D0F-A175-406764004D55}"/>
              </a:ext>
            </a:extLst>
          </p:cNvPr>
          <p:cNvSpPr>
            <a:spLocks noGrp="1" noChangeArrowheads="1"/>
          </p:cNvSpPr>
          <p:nvPr>
            <p:ph idx="1"/>
          </p:nvPr>
        </p:nvSpPr>
        <p:spPr>
          <a:xfrm>
            <a:off x="1828800" y="1828800"/>
            <a:ext cx="8610600" cy="4751388"/>
          </a:xfrm>
        </p:spPr>
        <p:txBody>
          <a:bodyPr rtlCol="0">
            <a:normAutofit fontScale="55000" lnSpcReduction="20000"/>
          </a:bodyPr>
          <a:lstStyle/>
          <a:p>
            <a:pPr marL="365760" indent="-256032" eaLnBrk="1" fontAlgn="auto" hangingPunct="1">
              <a:spcAft>
                <a:spcPts val="0"/>
              </a:spcAft>
              <a:buNone/>
              <a:defRPr/>
            </a:pPr>
            <a:endParaRPr lang="en-US" sz="2000" dirty="0">
              <a:solidFill>
                <a:schemeClr val="tx1">
                  <a:lumMod val="75000"/>
                  <a:lumOff val="25000"/>
                </a:schemeClr>
              </a:solidFill>
            </a:endParaRPr>
          </a:p>
          <a:p>
            <a:pPr marL="365760" indent="-256032" eaLnBrk="1" fontAlgn="auto" hangingPunct="1">
              <a:spcAft>
                <a:spcPts val="0"/>
              </a:spcAft>
              <a:buNone/>
              <a:defRPr/>
            </a:pPr>
            <a:r>
              <a:rPr lang="en-US" sz="4800" dirty="0">
                <a:solidFill>
                  <a:schemeClr val="tx1">
                    <a:lumMod val="75000"/>
                    <a:lumOff val="25000"/>
                  </a:schemeClr>
                </a:solidFill>
              </a:rPr>
              <a:t>Day Egusquiza, President</a:t>
            </a:r>
          </a:p>
          <a:p>
            <a:pPr marL="365760" indent="-256032" eaLnBrk="1" fontAlgn="auto" hangingPunct="1">
              <a:spcAft>
                <a:spcPts val="0"/>
              </a:spcAft>
              <a:buNone/>
              <a:defRPr/>
            </a:pPr>
            <a:r>
              <a:rPr lang="en-US" sz="4800" dirty="0">
                <a:solidFill>
                  <a:schemeClr val="tx1">
                    <a:lumMod val="75000"/>
                    <a:lumOff val="25000"/>
                  </a:schemeClr>
                </a:solidFill>
              </a:rPr>
              <a:t>AR Systems, Inc</a:t>
            </a:r>
          </a:p>
          <a:p>
            <a:pPr marL="365760" indent="-256032" eaLnBrk="1" fontAlgn="auto" hangingPunct="1">
              <a:spcAft>
                <a:spcPts val="0"/>
              </a:spcAft>
              <a:buNone/>
              <a:defRPr/>
            </a:pPr>
            <a:r>
              <a:rPr lang="en-US" sz="4800" dirty="0">
                <a:solidFill>
                  <a:schemeClr val="tx1">
                    <a:lumMod val="75000"/>
                    <a:lumOff val="25000"/>
                  </a:schemeClr>
                </a:solidFill>
              </a:rPr>
              <a:t>Box 2521</a:t>
            </a:r>
          </a:p>
          <a:p>
            <a:pPr marL="365760" indent="-256032" eaLnBrk="1" fontAlgn="auto" hangingPunct="1">
              <a:spcAft>
                <a:spcPts val="0"/>
              </a:spcAft>
              <a:buNone/>
              <a:defRPr/>
            </a:pPr>
            <a:r>
              <a:rPr lang="en-US" sz="4800" dirty="0">
                <a:solidFill>
                  <a:schemeClr val="tx1">
                    <a:lumMod val="75000"/>
                    <a:lumOff val="25000"/>
                  </a:schemeClr>
                </a:solidFill>
              </a:rPr>
              <a:t>Twin Falls, Id  83303</a:t>
            </a:r>
          </a:p>
          <a:p>
            <a:pPr marL="365760" indent="-256032" eaLnBrk="1" fontAlgn="auto" hangingPunct="1">
              <a:spcAft>
                <a:spcPts val="0"/>
              </a:spcAft>
              <a:buNone/>
              <a:defRPr/>
            </a:pPr>
            <a:r>
              <a:rPr lang="en-US" sz="4800" dirty="0">
                <a:solidFill>
                  <a:schemeClr val="tx1">
                    <a:lumMod val="75000"/>
                    <a:lumOff val="25000"/>
                  </a:schemeClr>
                </a:solidFill>
              </a:rPr>
              <a:t>208 423 9036</a:t>
            </a:r>
          </a:p>
          <a:p>
            <a:pPr marL="365760" indent="-256032" eaLnBrk="1" fontAlgn="auto" hangingPunct="1">
              <a:spcAft>
                <a:spcPts val="0"/>
              </a:spcAft>
              <a:buNone/>
              <a:defRPr/>
            </a:pPr>
            <a:r>
              <a:rPr lang="en-US" sz="4800" dirty="0">
                <a:solidFill>
                  <a:schemeClr val="tx1">
                    <a:lumMod val="75000"/>
                    <a:lumOff val="25000"/>
                  </a:schemeClr>
                </a:solidFill>
              </a:rPr>
              <a:t>daylee1@mindspring.com</a:t>
            </a:r>
          </a:p>
          <a:p>
            <a:pPr marL="365760" indent="-256032" eaLnBrk="1" fontAlgn="auto" hangingPunct="1">
              <a:spcAft>
                <a:spcPts val="0"/>
              </a:spcAft>
              <a:buNone/>
              <a:defRPr/>
            </a:pPr>
            <a:endParaRPr lang="en-US" sz="2800" dirty="0">
              <a:solidFill>
                <a:schemeClr val="tx1">
                  <a:lumMod val="75000"/>
                  <a:lumOff val="25000"/>
                </a:schemeClr>
              </a:solidFill>
            </a:endParaRPr>
          </a:p>
          <a:p>
            <a:pPr marL="365760" indent="-256032" eaLnBrk="1" fontAlgn="auto" hangingPunct="1">
              <a:spcAft>
                <a:spcPts val="0"/>
              </a:spcAft>
              <a:buNone/>
              <a:defRPr/>
            </a:pPr>
            <a:endParaRPr lang="en-US" sz="4200" dirty="0">
              <a:solidFill>
                <a:schemeClr val="tx1">
                  <a:lumMod val="75000"/>
                  <a:lumOff val="25000"/>
                </a:schemeClr>
              </a:solidFill>
            </a:endParaRPr>
          </a:p>
          <a:p>
            <a:pPr marL="365760" indent="-256032" eaLnBrk="1" fontAlgn="auto" hangingPunct="1">
              <a:spcAft>
                <a:spcPts val="0"/>
              </a:spcAft>
              <a:buNone/>
              <a:defRPr/>
            </a:pPr>
            <a:endParaRPr lang="en-US" sz="4200" dirty="0">
              <a:solidFill>
                <a:schemeClr val="tx1">
                  <a:lumMod val="75000"/>
                  <a:lumOff val="25000"/>
                </a:schemeClr>
              </a:solidFill>
            </a:endParaRPr>
          </a:p>
          <a:p>
            <a:pPr marL="365760" indent="-256032" eaLnBrk="1" fontAlgn="auto" hangingPunct="1">
              <a:spcAft>
                <a:spcPts val="0"/>
              </a:spcAft>
              <a:buNone/>
              <a:defRPr/>
            </a:pPr>
            <a:endParaRPr lang="en-US" sz="2600" dirty="0">
              <a:solidFill>
                <a:schemeClr val="tx1">
                  <a:lumMod val="75000"/>
                  <a:lumOff val="25000"/>
                </a:schemeClr>
              </a:solidFill>
            </a:endParaRPr>
          </a:p>
          <a:p>
            <a:pPr marL="365760" indent="-256032" eaLnBrk="1" fontAlgn="auto" hangingPunct="1">
              <a:spcAft>
                <a:spcPts val="0"/>
              </a:spcAft>
              <a:buNone/>
              <a:defRPr/>
            </a:pPr>
            <a:r>
              <a:rPr lang="en-US" sz="3600" dirty="0">
                <a:solidFill>
                  <a:schemeClr val="tx1">
                    <a:lumMod val="75000"/>
                    <a:lumOff val="25000"/>
                  </a:schemeClr>
                </a:solidFill>
              </a:rPr>
              <a:t>NEW EXPANDED WEBPAGE: </a:t>
            </a:r>
            <a:r>
              <a:rPr lang="en-US" sz="3600" dirty="0">
                <a:solidFill>
                  <a:schemeClr val="tx1">
                    <a:lumMod val="75000"/>
                    <a:lumOff val="25000"/>
                  </a:schemeClr>
                </a:solidFill>
                <a:hlinkClick r:id="rId2"/>
              </a:rPr>
              <a:t>http://arsystemsdayegusquiza.com</a:t>
            </a:r>
            <a:endParaRPr lang="en-US" sz="3600" dirty="0">
              <a:solidFill>
                <a:schemeClr val="tx1">
                  <a:lumMod val="75000"/>
                  <a:lumOff val="25000"/>
                </a:schemeClr>
              </a:solidFill>
            </a:endParaRPr>
          </a:p>
          <a:p>
            <a:pPr marL="365760" indent="-256032" eaLnBrk="1" fontAlgn="auto" hangingPunct="1">
              <a:spcAft>
                <a:spcPts val="0"/>
              </a:spcAft>
              <a:buNone/>
              <a:defRPr/>
            </a:pPr>
            <a:endParaRPr lang="en-US" sz="2800" dirty="0">
              <a:solidFill>
                <a:schemeClr val="tx1">
                  <a:lumMod val="75000"/>
                  <a:lumOff val="25000"/>
                </a:schemeClr>
              </a:solidFill>
            </a:endParaRPr>
          </a:p>
        </p:txBody>
      </p:sp>
      <p:sp>
        <p:nvSpPr>
          <p:cNvPr id="2" name="Footer Placeholder 1">
            <a:extLst>
              <a:ext uri="{FF2B5EF4-FFF2-40B4-BE49-F238E27FC236}">
                <a16:creationId xmlns:a16="http://schemas.microsoft.com/office/drawing/2014/main" id="{162707D6-769E-44F2-8A8D-503F8DF60825}"/>
              </a:ext>
            </a:extLst>
          </p:cNvPr>
          <p:cNvSpPr>
            <a:spLocks noGrp="1"/>
          </p:cNvSpPr>
          <p:nvPr>
            <p:ph type="ftr" sz="quarter" idx="11"/>
          </p:nvPr>
        </p:nvSpPr>
        <p:spPr/>
        <p:txBody>
          <a:bodyPr/>
          <a:lstStyle/>
          <a:p>
            <a:pPr defTabSz="914400" eaLnBrk="0" fontAlgn="base" hangingPunct="0">
              <a:spcBef>
                <a:spcPct val="0"/>
              </a:spcBef>
              <a:spcAft>
                <a:spcPct val="0"/>
              </a:spcAft>
              <a:defRPr/>
            </a:pPr>
            <a:r>
              <a:rPr lang="en-US">
                <a:solidFill>
                  <a:prstClr val="black">
                    <a:tint val="75000"/>
                  </a:prstClr>
                </a:solidFill>
                <a:latin typeface="Arial" panose="020B0604020202020204" pitchFamily="34" charset="0"/>
                <a:cs typeface="Arial" panose="020B0604020202020204" pitchFamily="34" charset="0"/>
              </a:rPr>
              <a:t>2021</a:t>
            </a:r>
            <a:endParaRPr lang="en-US" dirty="0">
              <a:solidFill>
                <a:prstClr val="black">
                  <a:tint val="75000"/>
                </a:prstClr>
              </a:solidFill>
              <a:latin typeface="Arial" panose="020B0604020202020204" pitchFamily="34" charset="0"/>
              <a:cs typeface="Arial" panose="020B0604020202020204" pitchFamily="34" charset="0"/>
            </a:endParaRPr>
          </a:p>
        </p:txBody>
      </p:sp>
      <p:sp>
        <p:nvSpPr>
          <p:cNvPr id="98309" name="Slide Number Placeholder 5">
            <a:extLst>
              <a:ext uri="{FF2B5EF4-FFF2-40B4-BE49-F238E27FC236}">
                <a16:creationId xmlns:a16="http://schemas.microsoft.com/office/drawing/2014/main" id="{591ABEA2-0242-4D25-8043-4C3553D4376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eaLnBrk="0" fontAlgn="base" hangingPunct="0">
              <a:spcBef>
                <a:spcPct val="0"/>
              </a:spcBef>
              <a:spcAft>
                <a:spcPct val="0"/>
              </a:spcAft>
              <a:buClrTx/>
              <a:buSzTx/>
              <a:buNone/>
            </a:pPr>
            <a:fld id="{3EFB82E4-17B3-4CAA-A166-49E9968C92BA}" type="slidenum">
              <a:rPr lang="en-US" altLang="en-US">
                <a:solidFill>
                  <a:srgbClr val="898989"/>
                </a:solidFill>
                <a:latin typeface="Arial" panose="020B0604020202020204" pitchFamily="34" charset="0"/>
                <a:cs typeface="Arial" panose="020B0604020202020204" pitchFamily="34" charset="0"/>
              </a:rPr>
              <a:pPr defTabSz="914400" eaLnBrk="0" fontAlgn="base" hangingPunct="0">
                <a:spcBef>
                  <a:spcPct val="0"/>
                </a:spcBef>
                <a:spcAft>
                  <a:spcPct val="0"/>
                </a:spcAft>
                <a:buClrTx/>
                <a:buSzTx/>
                <a:buNone/>
              </a:pPr>
              <a:t>57</a:t>
            </a:fld>
            <a:endParaRPr lang="en-US" altLang="en-US" dirty="0">
              <a:solidFill>
                <a:srgbClr val="898989"/>
              </a:solidFill>
              <a:latin typeface="Arial" panose="020B0604020202020204" pitchFamily="34" charset="0"/>
              <a:cs typeface="Arial" panose="020B0604020202020204" pitchFamily="34" charset="0"/>
            </a:endParaRPr>
          </a:p>
        </p:txBody>
      </p:sp>
      <p:pic>
        <p:nvPicPr>
          <p:cNvPr id="98310" name="Picture 4" descr="BD21370_">
            <a:extLst>
              <a:ext uri="{FF2B5EF4-FFF2-40B4-BE49-F238E27FC236}">
                <a16:creationId xmlns:a16="http://schemas.microsoft.com/office/drawing/2014/main" id="{20391CDA-7847-4408-9A29-DD6CE6E27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143000"/>
            <a:ext cx="83058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29563CA7-9E39-4010-888F-C75AEA08D446}"/>
              </a:ext>
            </a:extLst>
          </p:cNvPr>
          <p:cNvPicPr>
            <a:picLocks noChangeAspect="1"/>
          </p:cNvPicPr>
          <p:nvPr/>
        </p:nvPicPr>
        <p:blipFill>
          <a:blip r:embed="rId4"/>
          <a:stretch>
            <a:fillRect/>
          </a:stretch>
        </p:blipFill>
        <p:spPr>
          <a:xfrm>
            <a:off x="7038975" y="1970405"/>
            <a:ext cx="1896534" cy="265593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D7DB3-4547-4334-894E-B915AF1A437F}"/>
              </a:ext>
            </a:extLst>
          </p:cNvPr>
          <p:cNvSpPr>
            <a:spLocks noGrp="1"/>
          </p:cNvSpPr>
          <p:nvPr>
            <p:ph type="title"/>
          </p:nvPr>
        </p:nvSpPr>
        <p:spPr/>
        <p:txBody>
          <a:bodyPr/>
          <a:lstStyle/>
          <a:p>
            <a:pPr>
              <a:defRPr/>
            </a:pPr>
            <a:r>
              <a:rPr lang="en-US" dirty="0">
                <a:solidFill>
                  <a:schemeClr val="tx1"/>
                </a:solidFill>
              </a:rPr>
              <a:t>Medicare Advantage/Part C/MA –increase enrollments</a:t>
            </a:r>
          </a:p>
        </p:txBody>
      </p:sp>
      <p:sp>
        <p:nvSpPr>
          <p:cNvPr id="3" name="Content Placeholder 2">
            <a:extLst>
              <a:ext uri="{FF2B5EF4-FFF2-40B4-BE49-F238E27FC236}">
                <a16:creationId xmlns:a16="http://schemas.microsoft.com/office/drawing/2014/main" id="{6937FE50-0248-4A8D-B416-54F93DF00EAF}"/>
              </a:ext>
            </a:extLst>
          </p:cNvPr>
          <p:cNvSpPr>
            <a:spLocks noGrp="1"/>
          </p:cNvSpPr>
          <p:nvPr>
            <p:ph idx="1"/>
          </p:nvPr>
        </p:nvSpPr>
        <p:spPr>
          <a:xfrm>
            <a:off x="491491" y="1360170"/>
            <a:ext cx="10453786" cy="5193030"/>
          </a:xfrm>
        </p:spPr>
        <p:txBody>
          <a:bodyPr>
            <a:normAutofit/>
          </a:bodyPr>
          <a:lstStyle/>
          <a:p>
            <a:pPr>
              <a:defRPr/>
            </a:pPr>
            <a:r>
              <a:rPr lang="en-US" sz="2000" dirty="0"/>
              <a:t>By 2021, it is forecast that Medicare Advantage/MA will constitute up to 40% of the Medicare market.</a:t>
            </a:r>
          </a:p>
          <a:p>
            <a:pPr>
              <a:defRPr/>
            </a:pPr>
            <a:r>
              <a:rPr lang="en-US" sz="2000" dirty="0"/>
              <a:t>Significant changes were made to allow revision/expansion supplemental benefits –like hearing aides, health club memberships, in home visits, home delivered meals, glasses, and others ‘patient specific needs.”</a:t>
            </a:r>
          </a:p>
          <a:p>
            <a:pPr>
              <a:defRPr/>
            </a:pPr>
            <a:r>
              <a:rPr lang="en-US" sz="2000" dirty="0"/>
              <a:t>Allows negotiation with pharmacy pricing </a:t>
            </a:r>
          </a:p>
          <a:p>
            <a:pPr>
              <a:defRPr/>
            </a:pPr>
            <a:r>
              <a:rPr lang="en-US" sz="2000" dirty="0"/>
              <a:t>Significant payments to plans for “Star Rating’’(3.5 to 5) rated by pts.</a:t>
            </a:r>
          </a:p>
          <a:p>
            <a:pPr>
              <a:defRPr/>
            </a:pPr>
            <a:r>
              <a:rPr lang="en-US" sz="2000" dirty="0"/>
              <a:t>Limiting out of pocket yearly expense - $6,700 currently/yearly  *Some low as $5,400 </a:t>
            </a:r>
          </a:p>
          <a:p>
            <a:pPr>
              <a:defRPr/>
            </a:pPr>
            <a:r>
              <a:rPr lang="en-US" sz="2000" b="1" i="1" dirty="0"/>
              <a:t>But not all plans are sold in all counties of the country.   </a:t>
            </a:r>
          </a:p>
          <a:p>
            <a:pPr>
              <a:defRPr/>
            </a:pPr>
            <a:r>
              <a:rPr lang="en-US" sz="2000" dirty="0"/>
              <a:t>Very limited ability to have a  Medicare Supplemental – pt pays all out of pocket plus monthly premium.</a:t>
            </a:r>
          </a:p>
          <a:p>
            <a:pPr>
              <a:defRPr/>
            </a:pPr>
            <a:r>
              <a:rPr lang="en-US" sz="2000" dirty="0">
                <a:solidFill>
                  <a:srgbClr val="FF0000"/>
                </a:solidFill>
              </a:rPr>
              <a:t>MA IS NOT TRADITIONAL MEDICARE.  Medicare ‘s rules do not apply if the hospital signs a contract.  IF NOT CONTRACTED, Traditional Medicare rules apply.</a:t>
            </a:r>
          </a:p>
        </p:txBody>
      </p:sp>
      <p:sp>
        <p:nvSpPr>
          <p:cNvPr id="4" name="Footer Placeholder 3">
            <a:extLst>
              <a:ext uri="{FF2B5EF4-FFF2-40B4-BE49-F238E27FC236}">
                <a16:creationId xmlns:a16="http://schemas.microsoft.com/office/drawing/2014/main" id="{D043780F-2C6E-4309-8889-2A17321A2808}"/>
              </a:ext>
            </a:extLst>
          </p:cNvPr>
          <p:cNvSpPr>
            <a:spLocks noGrp="1"/>
          </p:cNvSpPr>
          <p:nvPr>
            <p:ph type="ftr" sz="quarter" idx="11"/>
          </p:nvPr>
        </p:nvSpPr>
        <p:spPr/>
        <p:txBody>
          <a:bodyPr/>
          <a:lstStyle/>
          <a:p>
            <a:pPr>
              <a:defRPr/>
            </a:pPr>
            <a:r>
              <a:rPr lang="en-US"/>
              <a:t>2021</a:t>
            </a:r>
            <a:endParaRPr lang="en-US" dirty="0"/>
          </a:p>
        </p:txBody>
      </p:sp>
      <p:sp>
        <p:nvSpPr>
          <p:cNvPr id="63492" name="Slide Number Placeholder 3">
            <a:extLst>
              <a:ext uri="{FF2B5EF4-FFF2-40B4-BE49-F238E27FC236}">
                <a16:creationId xmlns:a16="http://schemas.microsoft.com/office/drawing/2014/main" id="{AE59A949-8540-4FC3-9B55-F62FC600E43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eaLnBrk="0" fontAlgn="base" hangingPunct="0">
              <a:spcBef>
                <a:spcPct val="0"/>
              </a:spcBef>
              <a:spcAft>
                <a:spcPct val="0"/>
              </a:spcAft>
              <a:buClrTx/>
              <a:buSzTx/>
              <a:buNone/>
            </a:pPr>
            <a:fld id="{1FD4FFB0-A79E-46CC-A829-47CD6C8DB5A7}" type="slidenum">
              <a:rPr lang="en-US" altLang="en-US">
                <a:solidFill>
                  <a:srgbClr val="90C226"/>
                </a:solidFill>
                <a:latin typeface="Arial" panose="020B0604020202020204" pitchFamily="34" charset="0"/>
                <a:cs typeface="Arial" panose="020B0604020202020204" pitchFamily="34" charset="0"/>
              </a:rPr>
              <a:pPr defTabSz="914400" eaLnBrk="0" fontAlgn="base" hangingPunct="0">
                <a:spcBef>
                  <a:spcPct val="0"/>
                </a:spcBef>
                <a:spcAft>
                  <a:spcPct val="0"/>
                </a:spcAft>
                <a:buClrTx/>
                <a:buSzTx/>
                <a:buNone/>
              </a:pPr>
              <a:t>6</a:t>
            </a:fld>
            <a:endParaRPr lang="en-US" altLang="en-US">
              <a:solidFill>
                <a:srgbClr val="90C226"/>
              </a:solidFill>
              <a:latin typeface="Arial" panose="020B0604020202020204" pitchFamily="34" charset="0"/>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a:extLst>
              <a:ext uri="{FF2B5EF4-FFF2-40B4-BE49-F238E27FC236}">
                <a16:creationId xmlns:a16="http://schemas.microsoft.com/office/drawing/2014/main" id="{ADC1A957-C72B-4B6F-8ECB-FA401E51A6A6}"/>
              </a:ext>
            </a:extLst>
          </p:cNvPr>
          <p:cNvSpPr>
            <a:spLocks noGrp="1" noChangeArrowheads="1"/>
          </p:cNvSpPr>
          <p:nvPr>
            <p:ph type="title"/>
          </p:nvPr>
        </p:nvSpPr>
        <p:spPr>
          <a:xfrm>
            <a:off x="2291787" y="336223"/>
            <a:ext cx="6985564" cy="1320800"/>
          </a:xfrm>
        </p:spPr>
        <p:txBody>
          <a:bodyPr>
            <a:normAutofit/>
          </a:bodyPr>
          <a:lstStyle/>
          <a:p>
            <a:r>
              <a:rPr lang="en-US" altLang="en-US" dirty="0">
                <a:solidFill>
                  <a:schemeClr val="tx1"/>
                </a:solidFill>
              </a:rPr>
              <a:t>Why would a patient select </a:t>
            </a:r>
            <a:r>
              <a:rPr lang="en-US" altLang="en-US" u="sng" dirty="0">
                <a:solidFill>
                  <a:schemeClr val="tx1"/>
                </a:solidFill>
              </a:rPr>
              <a:t>MA over </a:t>
            </a:r>
            <a:r>
              <a:rPr lang="en-US" altLang="en-US" b="1" u="sng" dirty="0">
                <a:solidFill>
                  <a:schemeClr val="tx1"/>
                </a:solidFill>
              </a:rPr>
              <a:t>Traditional Medicare?</a:t>
            </a:r>
          </a:p>
        </p:txBody>
      </p:sp>
      <p:sp>
        <p:nvSpPr>
          <p:cNvPr id="3" name="Content Placeholder 2">
            <a:extLst>
              <a:ext uri="{FF2B5EF4-FFF2-40B4-BE49-F238E27FC236}">
                <a16:creationId xmlns:a16="http://schemas.microsoft.com/office/drawing/2014/main" id="{90475A42-7C40-4B1D-BF5C-B2217AF9CABD}"/>
              </a:ext>
            </a:extLst>
          </p:cNvPr>
          <p:cNvSpPr>
            <a:spLocks noGrp="1"/>
          </p:cNvSpPr>
          <p:nvPr>
            <p:ph idx="1"/>
          </p:nvPr>
        </p:nvSpPr>
        <p:spPr>
          <a:xfrm>
            <a:off x="800100" y="1794509"/>
            <a:ext cx="10230573" cy="4612641"/>
          </a:xfrm>
        </p:spPr>
        <p:txBody>
          <a:bodyPr>
            <a:normAutofit/>
          </a:bodyPr>
          <a:lstStyle/>
          <a:p>
            <a:pPr>
              <a:defRPr/>
            </a:pPr>
            <a:r>
              <a:rPr lang="en-US" sz="2000" dirty="0"/>
              <a:t>ALL have Part B = monthly premium/out of SS monthly Check.  $148 monthly *income</a:t>
            </a:r>
          </a:p>
          <a:p>
            <a:pPr>
              <a:defRPr/>
            </a:pPr>
            <a:r>
              <a:rPr lang="en-US" sz="2000" dirty="0"/>
              <a:t>Part D = monthly premium/sold by insurance/but required.  $40 monthly</a:t>
            </a:r>
          </a:p>
          <a:p>
            <a:pPr>
              <a:defRPr/>
            </a:pPr>
            <a:r>
              <a:rPr lang="en-US" sz="2000" dirty="0"/>
              <a:t>To cover co-pays and deductibles = Medicare Supplemental insurance.  $180 per person/insurance co  (Total Monthly:  $372 </a:t>
            </a:r>
            <a:r>
              <a:rPr lang="en-US" sz="2000" dirty="0" err="1"/>
              <a:t>ave</a:t>
            </a:r>
            <a:r>
              <a:rPr lang="en-US" sz="2000" dirty="0"/>
              <a:t>)</a:t>
            </a:r>
          </a:p>
          <a:p>
            <a:pPr>
              <a:defRPr/>
            </a:pPr>
            <a:r>
              <a:rPr lang="en-US" sz="2000" dirty="0"/>
              <a:t>No cap on out of pocket costs with Traditional Medicare</a:t>
            </a:r>
          </a:p>
          <a:p>
            <a:pPr>
              <a:defRPr/>
            </a:pPr>
            <a:r>
              <a:rPr lang="en-US" sz="2000" dirty="0"/>
              <a:t>MA plans = collapse Part A,C, D into 1 monthly premium. Usually much less than Traditional fees.</a:t>
            </a:r>
          </a:p>
          <a:p>
            <a:pPr>
              <a:defRPr/>
            </a:pPr>
            <a:r>
              <a:rPr lang="en-US" sz="2000" dirty="0"/>
              <a:t>Some MA plans are not charging ANY Monthly premiums.(United/AARP)  Each plan can develop their own package…</a:t>
            </a:r>
          </a:p>
          <a:p>
            <a:pPr>
              <a:defRPr/>
            </a:pPr>
            <a:r>
              <a:rPr lang="en-US" sz="2000" b="1" dirty="0"/>
              <a:t>MA plans are paid a per-member, per month for all signed up patients. Rate is set on risk, health factors, other/dx from submitted bills, formulas.  No additional funds with </a:t>
            </a:r>
            <a:r>
              <a:rPr lang="en-US" sz="2000" b="1" dirty="0" err="1"/>
              <a:t>inpts</a:t>
            </a:r>
            <a:r>
              <a:rPr lang="en-US" sz="2000" b="1" dirty="0"/>
              <a:t>.  Each MA plans has a separate contract with CMS.</a:t>
            </a:r>
          </a:p>
        </p:txBody>
      </p:sp>
      <p:sp>
        <p:nvSpPr>
          <p:cNvPr id="4" name="Footer Placeholder 3">
            <a:extLst>
              <a:ext uri="{FF2B5EF4-FFF2-40B4-BE49-F238E27FC236}">
                <a16:creationId xmlns:a16="http://schemas.microsoft.com/office/drawing/2014/main" id="{62571BBD-2D50-42D5-8646-11146B8A7435}"/>
              </a:ext>
            </a:extLst>
          </p:cNvPr>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75"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t>2021</a:t>
            </a:r>
            <a:endParaRPr kumimoji="0" lang="en-US" sz="675"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5541" name="Slide Number Placeholder 4">
            <a:extLst>
              <a:ext uri="{FF2B5EF4-FFF2-40B4-BE49-F238E27FC236}">
                <a16:creationId xmlns:a16="http://schemas.microsoft.com/office/drawing/2014/main" id="{9E8B21AA-AC54-4A73-92AA-2B0A8FAB808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 typeface="Wingdings 3" panose="05040102010807070707" pitchFamily="18" charset="2"/>
              <a:buNone/>
              <a:tabLst/>
              <a:defRPr/>
            </a:pPr>
            <a:fld id="{5BE28D87-B155-41DE-865A-9AFB3B69E62B}" type="slidenum">
              <a:rPr kumimoji="0" lang="en-US" altLang="en-US" sz="675" b="0" i="0" u="none" strike="noStrike" kern="1200" cap="none" spc="0" normalizeH="0" baseline="0" noProof="0">
                <a:ln>
                  <a:noFill/>
                </a:ln>
                <a:solidFill>
                  <a:srgbClr val="90C226"/>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 typeface="Wingdings 3" panose="05040102010807070707" pitchFamily="18" charset="2"/>
                <a:buNone/>
                <a:tabLst/>
                <a:defRPr/>
              </a:pPr>
              <a:t>7</a:t>
            </a:fld>
            <a:endParaRPr kumimoji="0" lang="en-US" altLang="en-US" sz="675" b="0" i="0" u="none" strike="noStrike" kern="1200" cap="none" spc="0" normalizeH="0" baseline="0" noProof="0">
              <a:ln>
                <a:noFill/>
              </a:ln>
              <a:solidFill>
                <a:srgbClr val="90C2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79724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D6EB6ACB-527B-463E-939E-5DC633C79DEB}"/>
              </a:ext>
            </a:extLst>
          </p:cNvPr>
          <p:cNvSpPr>
            <a:spLocks noGrp="1" noChangeArrowheads="1"/>
          </p:cNvSpPr>
          <p:nvPr>
            <p:ph type="title"/>
          </p:nvPr>
        </p:nvSpPr>
        <p:spPr>
          <a:xfrm>
            <a:off x="2133601" y="304800"/>
            <a:ext cx="6348413" cy="1625600"/>
          </a:xfrm>
        </p:spPr>
        <p:txBody>
          <a:bodyPr/>
          <a:lstStyle/>
          <a:p>
            <a:r>
              <a:rPr lang="en-US" altLang="en-US" b="1" dirty="0">
                <a:solidFill>
                  <a:srgbClr val="00B050"/>
                </a:solidFill>
              </a:rPr>
              <a:t>AARP  United Healthcare Complete PPO - 2020</a:t>
            </a:r>
          </a:p>
        </p:txBody>
      </p:sp>
      <p:sp>
        <p:nvSpPr>
          <p:cNvPr id="3" name="Content Placeholder 2">
            <a:extLst>
              <a:ext uri="{FF2B5EF4-FFF2-40B4-BE49-F238E27FC236}">
                <a16:creationId xmlns:a16="http://schemas.microsoft.com/office/drawing/2014/main" id="{0ABC38EE-AD62-4EFF-B1FB-D786ECCDDED3}"/>
              </a:ext>
            </a:extLst>
          </p:cNvPr>
          <p:cNvSpPr>
            <a:spLocks noGrp="1"/>
          </p:cNvSpPr>
          <p:nvPr>
            <p:ph idx="1"/>
          </p:nvPr>
        </p:nvSpPr>
        <p:spPr>
          <a:xfrm>
            <a:off x="582931" y="1337311"/>
            <a:ext cx="10149840" cy="5215890"/>
          </a:xfrm>
        </p:spPr>
        <p:txBody>
          <a:bodyPr>
            <a:normAutofit/>
          </a:bodyPr>
          <a:lstStyle/>
          <a:p>
            <a:pPr marL="0" indent="0">
              <a:buNone/>
              <a:defRPr/>
            </a:pPr>
            <a:r>
              <a:rPr lang="en-US" sz="1800" u="sng" dirty="0"/>
              <a:t>Medicare Advantage</a:t>
            </a:r>
            <a:r>
              <a:rPr lang="en-US" sz="1800" dirty="0"/>
              <a:t>:  Monthly premium </a:t>
            </a:r>
            <a:r>
              <a:rPr lang="en-US" sz="1800" dirty="0">
                <a:solidFill>
                  <a:srgbClr val="FF0000"/>
                </a:solidFill>
              </a:rPr>
              <a:t>is $38 &amp; $144 Part B Medicare Premium &amp; Part D/$25.= $207  </a:t>
            </a:r>
            <a:r>
              <a:rPr lang="en-US" sz="1800" dirty="0"/>
              <a:t>(Immediate savings of approx. $150 per month when had Traditional Medicare with supplemental insurance   $368) </a:t>
            </a:r>
          </a:p>
          <a:p>
            <a:pPr marL="0" indent="0">
              <a:buNone/>
              <a:defRPr/>
            </a:pPr>
            <a:r>
              <a:rPr lang="en-US" sz="2400" b="1" dirty="0"/>
              <a:t>****Hint: It is all about the money/1</a:t>
            </a:r>
            <a:r>
              <a:rPr lang="en-US" sz="2400" b="1" baseline="30000" dirty="0"/>
              <a:t>st</a:t>
            </a:r>
            <a:r>
              <a:rPr lang="en-US" sz="2400" b="1" dirty="0"/>
              <a:t>, then access</a:t>
            </a:r>
            <a:r>
              <a:rPr lang="en-US" sz="1800" dirty="0"/>
              <a:t>.*****</a:t>
            </a:r>
          </a:p>
          <a:p>
            <a:pPr>
              <a:buFont typeface="Wingdings 3" panose="05040102010807070707" pitchFamily="82" charset="2"/>
              <a:buChar char=""/>
              <a:defRPr/>
            </a:pPr>
            <a:r>
              <a:rPr lang="en-US" sz="1800" dirty="0"/>
              <a:t>There is a copayment for all services as there is no ability to have a Medicare Supplement with MA plans. *Some are now offering.</a:t>
            </a:r>
          </a:p>
          <a:p>
            <a:pPr>
              <a:buFont typeface="Wingdings 3" panose="05040102010807070707" pitchFamily="82" charset="2"/>
              <a:buChar char=""/>
              <a:defRPr/>
            </a:pPr>
            <a:r>
              <a:rPr lang="en-US" sz="1800" dirty="0"/>
              <a:t>Copayment for drugs - $0,$3, or $9 – depending on the drug tier. Some tier 2 drugs can be up to $70</a:t>
            </a:r>
          </a:p>
          <a:p>
            <a:pPr>
              <a:buFont typeface="Wingdings 3" panose="05040102010807070707" pitchFamily="82" charset="2"/>
              <a:buChar char=""/>
              <a:defRPr/>
            </a:pPr>
            <a:r>
              <a:rPr lang="en-US" sz="1800" dirty="0"/>
              <a:t>Copayment for doctor appts- $10 primary care, $40 specialists.</a:t>
            </a:r>
          </a:p>
          <a:p>
            <a:pPr>
              <a:buFont typeface="Wingdings 3" panose="05040102010807070707" pitchFamily="82" charset="2"/>
              <a:buChar char=""/>
              <a:defRPr/>
            </a:pPr>
            <a:r>
              <a:rPr lang="en-US" sz="1800" dirty="0"/>
              <a:t>Lab tests are capped at $5 each</a:t>
            </a:r>
          </a:p>
          <a:p>
            <a:pPr>
              <a:buFont typeface="Wingdings 3" panose="05040102010807070707" pitchFamily="82" charset="2"/>
              <a:buChar char=""/>
              <a:defRPr/>
            </a:pPr>
            <a:r>
              <a:rPr lang="en-US" sz="1800" dirty="0" err="1"/>
              <a:t>Outpt</a:t>
            </a:r>
            <a:r>
              <a:rPr lang="en-US" sz="1800" dirty="0"/>
              <a:t> procedures are capped at $295 each.  Copayment for the doctor cap $25.  Pre-op testing cap $5</a:t>
            </a:r>
          </a:p>
          <a:p>
            <a:pPr>
              <a:buFont typeface="Wingdings 3" panose="05040102010807070707" pitchFamily="82" charset="2"/>
              <a:buChar char=""/>
              <a:defRPr/>
            </a:pPr>
            <a:r>
              <a:rPr lang="en-US" sz="1800" dirty="0"/>
              <a:t>Allowance of $60 monthly for over the counter meds.  Order from United’s website.</a:t>
            </a:r>
          </a:p>
          <a:p>
            <a:pPr>
              <a:buFont typeface="Wingdings 3" panose="05040102010807070707" pitchFamily="82" charset="2"/>
              <a:buChar char=""/>
              <a:defRPr/>
            </a:pPr>
            <a:r>
              <a:rPr lang="en-US" sz="1800" dirty="0"/>
              <a:t>VOLUME: Economies of Scale – huge power when negotiating with providers.</a:t>
            </a:r>
          </a:p>
          <a:p>
            <a:pPr>
              <a:buFont typeface="Wingdings 3" panose="05040102010807070707" pitchFamily="82" charset="2"/>
              <a:buChar char=""/>
              <a:defRPr/>
            </a:pPr>
            <a:r>
              <a:rPr lang="en-US" sz="1800" dirty="0"/>
              <a:t>2021:  AARP United is offering $0 monthly premium.</a:t>
            </a:r>
          </a:p>
          <a:p>
            <a:pPr>
              <a:buFont typeface="Wingdings 3" panose="05040102010807070707" pitchFamily="82" charset="2"/>
              <a:buChar char=""/>
              <a:defRPr/>
            </a:pPr>
            <a:endParaRPr lang="en-US" sz="1800" dirty="0"/>
          </a:p>
          <a:p>
            <a:pPr>
              <a:buFont typeface="Wingdings 3" panose="05040102010807070707" pitchFamily="82" charset="2"/>
              <a:buChar char=""/>
              <a:defRPr/>
            </a:pPr>
            <a:endParaRPr lang="en-US" sz="1800" dirty="0"/>
          </a:p>
          <a:p>
            <a:pPr marL="0" indent="0">
              <a:buNone/>
              <a:defRPr/>
            </a:pPr>
            <a:endParaRPr lang="en-US" dirty="0"/>
          </a:p>
        </p:txBody>
      </p:sp>
      <p:sp>
        <p:nvSpPr>
          <p:cNvPr id="4" name="Footer Placeholder 3">
            <a:extLst>
              <a:ext uri="{FF2B5EF4-FFF2-40B4-BE49-F238E27FC236}">
                <a16:creationId xmlns:a16="http://schemas.microsoft.com/office/drawing/2014/main" id="{CEA65F2B-113E-41D4-983F-A69DC14272AC}"/>
              </a:ext>
            </a:extLst>
          </p:cNvPr>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75"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t>2021</a:t>
            </a:r>
            <a:endParaRPr kumimoji="0" lang="en-US" sz="675"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23557" name="Slide Number Placeholder 4">
            <a:extLst>
              <a:ext uri="{FF2B5EF4-FFF2-40B4-BE49-F238E27FC236}">
                <a16:creationId xmlns:a16="http://schemas.microsoft.com/office/drawing/2014/main" id="{55393C18-D914-4253-BA6C-C3CBDB813D6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 typeface="Wingdings 3" panose="05040102010807070707" pitchFamily="18" charset="2"/>
              <a:buNone/>
              <a:tabLst/>
              <a:defRPr/>
            </a:pPr>
            <a:fld id="{9D254DC7-C863-493E-8420-9F8DB904C63A}" type="slidenum">
              <a:rPr kumimoji="0" lang="en-US" altLang="en-US" sz="675" b="0" i="0" u="none" strike="noStrike" kern="1200" cap="none" spc="0" normalizeH="0" baseline="0" noProof="0">
                <a:ln>
                  <a:noFill/>
                </a:ln>
                <a:solidFill>
                  <a:srgbClr val="90C226"/>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 typeface="Wingdings 3" panose="05040102010807070707" pitchFamily="18" charset="2"/>
                <a:buNone/>
                <a:tabLst/>
                <a:defRPr/>
              </a:pPr>
              <a:t>8</a:t>
            </a:fld>
            <a:endParaRPr kumimoji="0" lang="en-US" altLang="en-US" sz="675" b="0" i="0" u="none" strike="noStrike" kern="1200" cap="none" spc="0" normalizeH="0" baseline="0" noProof="0">
              <a:ln>
                <a:noFill/>
              </a:ln>
              <a:solidFill>
                <a:srgbClr val="90C2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95899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6D2D237B-912C-4B20-9D2D-9FA5C455388E}"/>
              </a:ext>
            </a:extLst>
          </p:cNvPr>
          <p:cNvSpPr>
            <a:spLocks noGrp="1" noChangeArrowheads="1"/>
          </p:cNvSpPr>
          <p:nvPr>
            <p:ph type="title"/>
          </p:nvPr>
        </p:nvSpPr>
        <p:spPr/>
        <p:txBody>
          <a:bodyPr/>
          <a:lstStyle/>
          <a:p>
            <a:r>
              <a:rPr lang="en-US" altLang="en-US" b="1">
                <a:solidFill>
                  <a:srgbClr val="00B050"/>
                </a:solidFill>
              </a:rPr>
              <a:t>It is not the same cost in all areas of the country 	</a:t>
            </a:r>
          </a:p>
        </p:txBody>
      </p:sp>
      <p:sp>
        <p:nvSpPr>
          <p:cNvPr id="3" name="Content Placeholder 2">
            <a:extLst>
              <a:ext uri="{FF2B5EF4-FFF2-40B4-BE49-F238E27FC236}">
                <a16:creationId xmlns:a16="http://schemas.microsoft.com/office/drawing/2014/main" id="{7407AB3B-0D87-4C51-A6A8-D1F834E0D47D}"/>
              </a:ext>
            </a:extLst>
          </p:cNvPr>
          <p:cNvSpPr>
            <a:spLocks noGrp="1"/>
          </p:cNvSpPr>
          <p:nvPr>
            <p:ph idx="1"/>
          </p:nvPr>
        </p:nvSpPr>
        <p:spPr>
          <a:xfrm>
            <a:off x="548641" y="1383031"/>
            <a:ext cx="10690378" cy="5257800"/>
          </a:xfrm>
        </p:spPr>
        <p:txBody>
          <a:bodyPr>
            <a:normAutofit/>
          </a:bodyPr>
          <a:lstStyle/>
          <a:p>
            <a:pPr>
              <a:buFont typeface="Wingdings 3" panose="05040102010807070707" pitchFamily="82" charset="2"/>
              <a:buChar char=""/>
              <a:defRPr/>
            </a:pPr>
            <a:r>
              <a:rPr lang="en-US" sz="1800" dirty="0"/>
              <a:t>The MA plans are sold ‘per county.’</a:t>
            </a:r>
          </a:p>
          <a:p>
            <a:pPr>
              <a:buFont typeface="Wingdings 3" panose="05040102010807070707" pitchFamily="82" charset="2"/>
              <a:buChar char=""/>
              <a:defRPr/>
            </a:pPr>
            <a:r>
              <a:rPr lang="en-US" sz="1800" dirty="0"/>
              <a:t>If there is a smaller population with less risk sharing to bring down costs to the MA plan, there could be higher costs or not sold at all.</a:t>
            </a:r>
          </a:p>
          <a:p>
            <a:pPr>
              <a:buFont typeface="Wingdings 3" panose="05040102010807070707" pitchFamily="82" charset="2"/>
              <a:buChar char=""/>
              <a:defRPr/>
            </a:pPr>
            <a:r>
              <a:rPr lang="en-US" sz="1800" dirty="0"/>
              <a:t>Choice is less with smaller counties/communities.</a:t>
            </a:r>
          </a:p>
          <a:p>
            <a:pPr>
              <a:buFont typeface="Wingdings 3" panose="05040102010807070707" pitchFamily="82" charset="2"/>
              <a:buChar char=""/>
              <a:defRPr/>
            </a:pPr>
            <a:r>
              <a:rPr lang="en-US" sz="1800" dirty="0"/>
              <a:t>Cost is different/could be higher in smaller populated areas.</a:t>
            </a:r>
          </a:p>
          <a:p>
            <a:pPr>
              <a:buFont typeface="Wingdings 3" panose="05040102010807070707" pitchFamily="82" charset="2"/>
              <a:buChar char=""/>
              <a:defRPr/>
            </a:pPr>
            <a:r>
              <a:rPr lang="en-US" sz="1800" dirty="0"/>
              <a:t>Out of network – significant as coverage is ‘community/county’ providers.</a:t>
            </a:r>
          </a:p>
          <a:p>
            <a:pPr marL="0" indent="0">
              <a:buNone/>
              <a:defRPr/>
            </a:pPr>
            <a:endParaRPr lang="en-US" sz="1800" dirty="0"/>
          </a:p>
          <a:p>
            <a:pPr marL="0" indent="0">
              <a:buNone/>
              <a:defRPr/>
            </a:pPr>
            <a:r>
              <a:rPr lang="en-US" sz="1800" dirty="0"/>
              <a:t>Let’s look at Idaho:</a:t>
            </a:r>
          </a:p>
          <a:p>
            <a:pPr lvl="1">
              <a:buFont typeface="Wingdings 3" panose="05040102010807070707" pitchFamily="82" charset="2"/>
              <a:buChar char=""/>
              <a:defRPr/>
            </a:pPr>
            <a:r>
              <a:rPr lang="en-US" sz="1800" dirty="0"/>
              <a:t>Populated areas can have multiple plans. </a:t>
            </a:r>
          </a:p>
          <a:p>
            <a:pPr lvl="1">
              <a:buFont typeface="Wingdings 3" panose="05040102010807070707" pitchFamily="82" charset="2"/>
              <a:buChar char=""/>
              <a:defRPr/>
            </a:pPr>
            <a:r>
              <a:rPr lang="en-US" sz="1800" dirty="0"/>
              <a:t>Costs are approx. $285 per month for MA plans being sold- Part C which has D included.  *AARP United now in Idaho/$0 so now $148 Part B only  2021.</a:t>
            </a:r>
          </a:p>
          <a:p>
            <a:pPr lvl="1">
              <a:buFont typeface="Wingdings 3" panose="05040102010807070707" pitchFamily="82" charset="2"/>
              <a:buChar char=""/>
              <a:defRPr/>
            </a:pPr>
            <a:r>
              <a:rPr lang="en-US" sz="1800" dirty="0"/>
              <a:t>Some rural counties have no plans being sold.</a:t>
            </a:r>
          </a:p>
          <a:p>
            <a:pPr lvl="1">
              <a:buFont typeface="Wingdings 3" panose="05040102010807070707" pitchFamily="82" charset="2"/>
              <a:buChar char=""/>
              <a:defRPr/>
            </a:pPr>
            <a:r>
              <a:rPr lang="en-US" sz="1800" dirty="0"/>
              <a:t>Less provider networks to use.  HUGE For post acute care!!!  Can’t sell in the community without a provider network…</a:t>
            </a:r>
          </a:p>
          <a:p>
            <a:pPr marL="342900" lvl="1" indent="0">
              <a:buNone/>
              <a:defRPr/>
            </a:pPr>
            <a:endParaRPr lang="en-US" sz="1800" dirty="0"/>
          </a:p>
          <a:p>
            <a:pPr marL="342900" lvl="1" indent="0">
              <a:buNone/>
              <a:defRPr/>
            </a:pPr>
            <a:endParaRPr lang="en-US" sz="1600" dirty="0"/>
          </a:p>
        </p:txBody>
      </p:sp>
      <p:sp>
        <p:nvSpPr>
          <p:cNvPr id="4" name="Footer Placeholder 3">
            <a:extLst>
              <a:ext uri="{FF2B5EF4-FFF2-40B4-BE49-F238E27FC236}">
                <a16:creationId xmlns:a16="http://schemas.microsoft.com/office/drawing/2014/main" id="{1310575F-6A1C-44B6-BEAD-F52618214A4E}"/>
              </a:ext>
            </a:extLst>
          </p:cNvPr>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75"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t>2021</a:t>
            </a:r>
            <a:endParaRPr kumimoji="0" lang="en-US" sz="675"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25605" name="Slide Number Placeholder 4">
            <a:extLst>
              <a:ext uri="{FF2B5EF4-FFF2-40B4-BE49-F238E27FC236}">
                <a16:creationId xmlns:a16="http://schemas.microsoft.com/office/drawing/2014/main" id="{BD20F972-78FB-4BEC-B8EC-5105116969B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 typeface="Wingdings 3" panose="05040102010807070707" pitchFamily="18" charset="2"/>
              <a:buNone/>
              <a:tabLst/>
              <a:defRPr/>
            </a:pPr>
            <a:fld id="{71435C5C-783C-4FFC-8F94-18DC114B16BB}" type="slidenum">
              <a:rPr kumimoji="0" lang="en-US" altLang="en-US" sz="675" b="0" i="0" u="none" strike="noStrike" kern="1200" cap="none" spc="0" normalizeH="0" baseline="0" noProof="0">
                <a:ln>
                  <a:noFill/>
                </a:ln>
                <a:solidFill>
                  <a:srgbClr val="90C226"/>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 typeface="Wingdings 3" panose="05040102010807070707" pitchFamily="18" charset="2"/>
                <a:buNone/>
                <a:tabLst/>
                <a:defRPr/>
              </a:pPr>
              <a:t>9</a:t>
            </a:fld>
            <a:endParaRPr kumimoji="0" lang="en-US" altLang="en-US" sz="675" b="0" i="0" u="none" strike="noStrike" kern="1200" cap="none" spc="0" normalizeH="0" baseline="0" noProof="0">
              <a:ln>
                <a:noFill/>
              </a:ln>
              <a:solidFill>
                <a:srgbClr val="90C2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24182721"/>
      </p:ext>
    </p:extLst>
  </p:cSld>
  <p:clrMapOvr>
    <a:masterClrMapping/>
  </p:clrMapOvr>
</p:sld>
</file>

<file path=ppt/theme/_rels/theme9.xml.rels><?xml version="1.0" encoding="UTF-8" standalone="yes"?>
<Relationships xmlns="http://schemas.openxmlformats.org/package/2006/relationships"><Relationship Id="rId1" Type="http://schemas.openxmlformats.org/officeDocument/2006/relationships/image" Target="../media/image37.jpeg"/></Relationships>
</file>

<file path=ppt/theme/theme1.xml><?xml version="1.0" encoding="utf-8"?>
<a:theme xmlns:a="http://schemas.openxmlformats.org/drawingml/2006/main" name="1_2007UStemplate">
  <a:themeElements>
    <a:clrScheme name="2007UStemplate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3399"/>
      </a:hlink>
      <a:folHlink>
        <a:srgbClr val="003399"/>
      </a:folHlink>
    </a:clrScheme>
    <a:fontScheme name="2007US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pattFill prst="trellis">
          <a:fgClr>
            <a:schemeClr val="accent1"/>
          </a:fgClr>
          <a:bgClr>
            <a:schemeClr val="bg1"/>
          </a:bgClr>
        </a:pattFill>
        <a:ln w="9525" cap="flat" cmpd="sng" algn="ctr">
          <a:solidFill>
            <a:schemeClr val="tx1"/>
          </a:solidFill>
          <a:prstDash val="dash"/>
          <a:round/>
          <a:headEnd type="none" w="med" len="med"/>
          <a:tailEnd type="none" w="med" len="med"/>
        </a:ln>
        <a:effectLst/>
      </a:spPr>
      <a:bodyPr vert="horz" wrap="none" lIns="0" tIns="137160" rIns="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pattFill prst="trellis">
          <a:fgClr>
            <a:schemeClr val="accent1"/>
          </a:fgClr>
          <a:bgClr>
            <a:schemeClr val="bg1"/>
          </a:bgClr>
        </a:pattFill>
        <a:ln w="9525" cap="flat" cmpd="sng" algn="ctr">
          <a:solidFill>
            <a:schemeClr val="tx1"/>
          </a:solidFill>
          <a:prstDash val="dash"/>
          <a:round/>
          <a:headEnd type="none" w="med" len="med"/>
          <a:tailEnd type="none" w="med" len="med"/>
        </a:ln>
        <a:effectLst/>
      </a:spPr>
      <a:bodyPr vert="horz" wrap="none" lIns="0" tIns="137160" rIns="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2007US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007US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007US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007US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007US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007US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007US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007US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007US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007US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007US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007US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007UStemplate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0033CC"/>
        </a:folHlink>
      </a:clrScheme>
      <a:clrMap bg1="lt1" tx1="dk1" bg2="lt2" tx2="dk2" accent1="accent1" accent2="accent2" accent3="accent3" accent4="accent4" accent5="accent5" accent6="accent6" hlink="hlink" folHlink="folHlink"/>
    </a:extraClrScheme>
    <a:extraClrScheme>
      <a:clrScheme name="2007UStemplate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33CC"/>
        </a:hlink>
        <a:folHlink>
          <a:srgbClr val="0033CC"/>
        </a:folHlink>
      </a:clrScheme>
      <a:clrMap bg1="lt1" tx1="dk1" bg2="lt2" tx2="dk2" accent1="accent1" accent2="accent2" accent3="accent3" accent4="accent4" accent5="accent5" accent6="accent6" hlink="hlink" folHlink="folHlink"/>
    </a:extraClrScheme>
    <a:extraClrScheme>
      <a:clrScheme name="2007UStemplate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3399"/>
        </a:hlink>
        <a:folHlink>
          <a:srgbClr val="003399"/>
        </a:folHlink>
      </a:clrScheme>
      <a:clrMap bg1="lt1" tx1="dk1" bg2="lt2" tx2="dk2" accent1="accent1" accent2="accent2" accent3="accent3" accent4="accent4" accent5="accent5" accent6="accent6" hlink="hlink" folHlink="folHlink"/>
    </a:extraClrScheme>
    <a:extraClrScheme>
      <a:clrScheme name="2007UStemplate 1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66CC"/>
        </a:hlink>
        <a:folHlink>
          <a:srgbClr val="0066CC"/>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RetrospectVTI">
  <a:themeElements>
    <a:clrScheme name="Custom 37">
      <a:dk1>
        <a:srgbClr val="000000"/>
      </a:dk1>
      <a:lt1>
        <a:srgbClr val="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WO.pptx" id="{769520F8-BFE5-4C8C-A7AA-375C025A91CE}" vid="{AEAFD717-D3C8-4034-8F7E-D5220B0CCEB8}"/>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2007UStemplate">
  <a:themeElements>
    <a:clrScheme name="2007UStemplate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3399"/>
      </a:hlink>
      <a:folHlink>
        <a:srgbClr val="003399"/>
      </a:folHlink>
    </a:clrScheme>
    <a:fontScheme name="2007US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pattFill prst="trellis">
          <a:fgClr>
            <a:schemeClr val="accent1"/>
          </a:fgClr>
          <a:bgClr>
            <a:schemeClr val="bg1"/>
          </a:bgClr>
        </a:pattFill>
        <a:ln w="9525" cap="flat" cmpd="sng" algn="ctr">
          <a:solidFill>
            <a:schemeClr val="tx1"/>
          </a:solidFill>
          <a:prstDash val="dash"/>
          <a:round/>
          <a:headEnd type="none" w="med" len="med"/>
          <a:tailEnd type="none" w="med" len="med"/>
        </a:ln>
        <a:effectLst/>
      </a:spPr>
      <a:bodyPr vert="horz" wrap="none" lIns="0" tIns="137160" rIns="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pattFill prst="trellis">
          <a:fgClr>
            <a:schemeClr val="accent1"/>
          </a:fgClr>
          <a:bgClr>
            <a:schemeClr val="bg1"/>
          </a:bgClr>
        </a:pattFill>
        <a:ln w="9525" cap="flat" cmpd="sng" algn="ctr">
          <a:solidFill>
            <a:schemeClr val="tx1"/>
          </a:solidFill>
          <a:prstDash val="dash"/>
          <a:round/>
          <a:headEnd type="none" w="med" len="med"/>
          <a:tailEnd type="none" w="med" len="med"/>
        </a:ln>
        <a:effectLst/>
      </a:spPr>
      <a:bodyPr vert="horz" wrap="none" lIns="0" tIns="137160" rIns="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2007US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007US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007US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007US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007US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007US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007US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007US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007US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007US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007US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007US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007UStemplate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0033CC"/>
        </a:folHlink>
      </a:clrScheme>
      <a:clrMap bg1="lt1" tx1="dk1" bg2="lt2" tx2="dk2" accent1="accent1" accent2="accent2" accent3="accent3" accent4="accent4" accent5="accent5" accent6="accent6" hlink="hlink" folHlink="folHlink"/>
    </a:extraClrScheme>
    <a:extraClrScheme>
      <a:clrScheme name="2007UStemplate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33CC"/>
        </a:hlink>
        <a:folHlink>
          <a:srgbClr val="0033CC"/>
        </a:folHlink>
      </a:clrScheme>
      <a:clrMap bg1="lt1" tx1="dk1" bg2="lt2" tx2="dk2" accent1="accent1" accent2="accent2" accent3="accent3" accent4="accent4" accent5="accent5" accent6="accent6" hlink="hlink" folHlink="folHlink"/>
    </a:extraClrScheme>
    <a:extraClrScheme>
      <a:clrScheme name="2007UStemplate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3399"/>
        </a:hlink>
        <a:folHlink>
          <a:srgbClr val="003399"/>
        </a:folHlink>
      </a:clrScheme>
      <a:clrMap bg1="lt1" tx1="dk1" bg2="lt2" tx2="dk2" accent1="accent1" accent2="accent2" accent3="accent3" accent4="accent4" accent5="accent5" accent6="accent6" hlink="hlink" folHlink="folHlink"/>
    </a:extraClrScheme>
    <a:extraClrScheme>
      <a:clrScheme name="2007UStemplate 1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66CC"/>
        </a:hlink>
        <a:folHlink>
          <a:srgbClr val="0066C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Finally Friday! Main">
  <a:themeElements>
    <a:clrScheme name="PresentationLoad 1">
      <a:dk1>
        <a:srgbClr val="000000"/>
      </a:dk1>
      <a:lt1>
        <a:srgbClr val="FFFFFF"/>
      </a:lt1>
      <a:dk2>
        <a:srgbClr val="920404"/>
      </a:dk2>
      <a:lt2>
        <a:srgbClr val="4C7013"/>
      </a:lt2>
      <a:accent1>
        <a:srgbClr val="C40505"/>
      </a:accent1>
      <a:accent2>
        <a:srgbClr val="D03737"/>
      </a:accent2>
      <a:accent3>
        <a:srgbClr val="FFFFFF"/>
      </a:accent3>
      <a:accent4>
        <a:srgbClr val="000000"/>
      </a:accent4>
      <a:accent5>
        <a:srgbClr val="DEAAAA"/>
      </a:accent5>
      <a:accent6>
        <a:srgbClr val="BC3131"/>
      </a:accent6>
      <a:hlink>
        <a:srgbClr val="CB7B7B"/>
      </a:hlink>
      <a:folHlink>
        <a:srgbClr val="D2B1B0"/>
      </a:folHlink>
    </a:clrScheme>
    <a:fontScheme name="PresentationLoa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PresentationLoad 1">
        <a:dk1>
          <a:srgbClr val="000000"/>
        </a:dk1>
        <a:lt1>
          <a:srgbClr val="FFFFFF"/>
        </a:lt1>
        <a:dk2>
          <a:srgbClr val="920404"/>
        </a:dk2>
        <a:lt2>
          <a:srgbClr val="4C7013"/>
        </a:lt2>
        <a:accent1>
          <a:srgbClr val="C40505"/>
        </a:accent1>
        <a:accent2>
          <a:srgbClr val="D03737"/>
        </a:accent2>
        <a:accent3>
          <a:srgbClr val="FFFFFF"/>
        </a:accent3>
        <a:accent4>
          <a:srgbClr val="000000"/>
        </a:accent4>
        <a:accent5>
          <a:srgbClr val="DEAAAA"/>
        </a:accent5>
        <a:accent6>
          <a:srgbClr val="BC3131"/>
        </a:accent6>
        <a:hlink>
          <a:srgbClr val="CB7B7B"/>
        </a:hlink>
        <a:folHlink>
          <a:srgbClr val="D2B1B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inally Friday Show v1- EdlS" id="{027548E6-7F44-4BC4-85D2-F780D7B2F4B7}" vid="{0F323A80-7882-4A3A-8C99-2DBD6555886D}"/>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6.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Custom 1">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0432FF"/>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Override1.xml><?xml version="1.0" encoding="utf-8"?>
<a:themeOverride xmlns:a="http://schemas.openxmlformats.org/drawingml/2006/main">
  <a:clrScheme name="Parallax">
    <a:dk1>
      <a:sysClr val="windowText" lastClr="000000"/>
    </a:dk1>
    <a:lt1>
      <a:sysClr val="window" lastClr="FFFFFF"/>
    </a:lt1>
    <a:dk2>
      <a:srgbClr val="212121"/>
    </a:dk2>
    <a:lt2>
      <a:srgbClr val="CDD0D1"/>
    </a:lt2>
    <a:accent1>
      <a:srgbClr val="8BB434"/>
    </a:accent1>
    <a:accent2>
      <a:srgbClr val="33A583"/>
    </a:accent2>
    <a:accent3>
      <a:srgbClr val="3594B4"/>
    </a:accent3>
    <a:accent4>
      <a:srgbClr val="6063B4"/>
    </a:accent4>
    <a:accent5>
      <a:srgbClr val="D35731"/>
    </a:accent5>
    <a:accent6>
      <a:srgbClr val="EBAC4B"/>
    </a:accent6>
    <a:hlink>
      <a:srgbClr val="65AD30"/>
    </a:hlink>
    <a:folHlink>
      <a:srgbClr val="8ED25B"/>
    </a:folHlink>
  </a:clrScheme>
</a:themeOverride>
</file>

<file path=docProps/app.xml><?xml version="1.0" encoding="utf-8"?>
<Properties xmlns="http://schemas.openxmlformats.org/officeDocument/2006/extended-properties" xmlns:vt="http://schemas.openxmlformats.org/officeDocument/2006/docPropsVTypes">
  <Template>TM04033917[[fn=Berlin]]</Template>
  <TotalTime>11272</TotalTime>
  <Words>10547</Words>
  <Application>Microsoft Office PowerPoint</Application>
  <PresentationFormat>Widescreen</PresentationFormat>
  <Paragraphs>625</Paragraphs>
  <Slides>57</Slides>
  <Notes>3</Notes>
  <HiddenSlides>0</HiddenSlides>
  <MMClips>0</MMClips>
  <ScaleCrop>false</ScaleCrop>
  <HeadingPairs>
    <vt:vector size="6" baseType="variant">
      <vt:variant>
        <vt:lpstr>Fonts Used</vt:lpstr>
      </vt:variant>
      <vt:variant>
        <vt:i4>19</vt:i4>
      </vt:variant>
      <vt:variant>
        <vt:lpstr>Theme</vt:lpstr>
      </vt:variant>
      <vt:variant>
        <vt:i4>10</vt:i4>
      </vt:variant>
      <vt:variant>
        <vt:lpstr>Slide Titles</vt:lpstr>
      </vt:variant>
      <vt:variant>
        <vt:i4>57</vt:i4>
      </vt:variant>
    </vt:vector>
  </HeadingPairs>
  <TitlesOfParts>
    <vt:vector size="86" baseType="lpstr">
      <vt:lpstr>Arial</vt:lpstr>
      <vt:lpstr>Arial Narrow</vt:lpstr>
      <vt:lpstr>Bookman Old Style</vt:lpstr>
      <vt:lpstr>Calibri</vt:lpstr>
      <vt:lpstr>Calibri Light</vt:lpstr>
      <vt:lpstr>Century Gothic</vt:lpstr>
      <vt:lpstr>Courier New</vt:lpstr>
      <vt:lpstr>Franklin Gothic Book</vt:lpstr>
      <vt:lpstr>Roboto</vt:lpstr>
      <vt:lpstr>Roboto Bold</vt:lpstr>
      <vt:lpstr>Roboto Light</vt:lpstr>
      <vt:lpstr>Roboto Medium</vt:lpstr>
      <vt:lpstr>Roboto Thin</vt:lpstr>
      <vt:lpstr>Times New Roman</vt:lpstr>
      <vt:lpstr>Trebuchet MS</vt:lpstr>
      <vt:lpstr>Tw Cen MT</vt:lpstr>
      <vt:lpstr>Wingdings</vt:lpstr>
      <vt:lpstr>Wingdings 2</vt:lpstr>
      <vt:lpstr>Wingdings 3</vt:lpstr>
      <vt:lpstr>1_2007UStemplate</vt:lpstr>
      <vt:lpstr>2_2007UStemplate</vt:lpstr>
      <vt:lpstr>1_Finally Friday! Main</vt:lpstr>
      <vt:lpstr>Custom Design</vt:lpstr>
      <vt:lpstr>1_Facet</vt:lpstr>
      <vt:lpstr>Facet</vt:lpstr>
      <vt:lpstr>1_Office Theme</vt:lpstr>
      <vt:lpstr>2_Office Theme</vt:lpstr>
      <vt:lpstr>Ion Boardroom</vt:lpstr>
      <vt:lpstr>1_RetrospectVTI</vt:lpstr>
      <vt:lpstr>AR Systems, Inc  Training Library Presents</vt:lpstr>
      <vt:lpstr>“Hi everybody.  Love being with you in our new virtual world.   Mask on, smiling underneath, staying safe while we all stay connected. Perfect!”</vt:lpstr>
      <vt:lpstr>Mgd Care Anguish-   A Brave New World Required- Payer Policy Changes/Outside the Contract Significant Growth of Medicare Advantage Plans  = Financial Impact to Providers</vt:lpstr>
      <vt:lpstr>8 year history with Compliance 360 SAI Global – free webinars…</vt:lpstr>
      <vt:lpstr>CMS:  2021 Medicare Advantage Premium Decrease  9-24-20.  Plus Growth + Volume  (Put your “A’ game on!)</vt:lpstr>
      <vt:lpstr>Medicare Advantage/Part C/MA –increase enrollments</vt:lpstr>
      <vt:lpstr>Why would a patient select MA over Traditional Medicare?</vt:lpstr>
      <vt:lpstr>AARP  United Healthcare Complete PPO - 2020</vt:lpstr>
      <vt:lpstr>It is not the same cost in all areas of the country  </vt:lpstr>
      <vt:lpstr>MedPAC:  Overhaul MA payments and streamline CMMI Models   Briefing held 6-16-21   (Healthcare Dive)</vt:lpstr>
      <vt:lpstr>Department of Justice – continuing to investigate  “RISK ADJUSTMENT FRAUD CASES with MA PLANS”</vt:lpstr>
      <vt:lpstr>UR’s role:  First Touch</vt:lpstr>
      <vt:lpstr>UR’s 2nd touch- Traditional Medicare</vt:lpstr>
      <vt:lpstr>UR’s 2nd Touch- Other payers</vt:lpstr>
      <vt:lpstr>PowerPoint Presentation</vt:lpstr>
      <vt:lpstr>UR’s 3rd touch- No inpt? </vt:lpstr>
      <vt:lpstr>Key Measures when beginning to work with ‘payers.”  Every payer has their own rules! Medicare Advantage is Not Traditional Medicare! </vt:lpstr>
      <vt:lpstr>Creating a Payer-Specific Matrix Great tool in the toolbox </vt:lpstr>
      <vt:lpstr>Strategies for “Demanding an inpt” and Keeping it -  Crazy FUN  (More Better Practice Ideas)</vt:lpstr>
      <vt:lpstr>“Payers Gone Wild” –understanding the contract, website posted policy updates, appeal language and when to just say ‘heck no”</vt:lpstr>
      <vt:lpstr>Patterns from payer determination letters:  Aetna (ex)</vt:lpstr>
      <vt:lpstr>Is patient still inhouse?  (ex) </vt:lpstr>
      <vt:lpstr>PowerPoint Presentation</vt:lpstr>
      <vt:lpstr>Timing of Determination Letters Contract language on timelines (ex)</vt:lpstr>
      <vt:lpstr>The Anguish continues – Medicare Advantage is NOT Traditional Medicare</vt:lpstr>
      <vt:lpstr>PowerPoint Presentation</vt:lpstr>
      <vt:lpstr>PowerPoint Presentation</vt:lpstr>
      <vt:lpstr>Medicare Advantage – Provider WINS – use regulations</vt:lpstr>
      <vt:lpstr>PowerPoint Presentation</vt:lpstr>
      <vt:lpstr>And more from Medicare Managed Care Manual –  Post stabilization &amp; Post acute care</vt:lpstr>
      <vt:lpstr>3 Legs of Anguish – Pt Status, DRG Downgrades, Re-Admissions</vt:lpstr>
      <vt:lpstr>DRG Downgrades </vt:lpstr>
      <vt:lpstr>DRG = 1 payment for the entire stay</vt:lpstr>
      <vt:lpstr>And more crazies…Non-traditional  Medicare/Other payer surgical inpts </vt:lpstr>
      <vt:lpstr>Massive Requests for Records </vt:lpstr>
      <vt:lpstr>One RAC Relief User Issue- Lost Medical Records??   </vt:lpstr>
      <vt:lpstr>Policy Alert –CMS /Advanced notice of change in methodology  (MA plans) – IT IS FINAL FOR 2021</vt:lpstr>
      <vt:lpstr>Patient Status “Touches”</vt:lpstr>
      <vt:lpstr>Specifics – Disputes with payers. Internal MD/Physician Advisor with the Payer’s MD</vt:lpstr>
      <vt:lpstr>General Guidelines For Effective P2P Interaction with the Payer’s MD  (All non-T Medicare payers)</vt:lpstr>
      <vt:lpstr>PowerPoint Presentation</vt:lpstr>
      <vt:lpstr>CMS Form 1696 – formal representative </vt:lpstr>
      <vt:lpstr>It’s all in the Contract or is it  Policy-outside the contract?</vt:lpstr>
      <vt:lpstr>Update – United =25% market share</vt:lpstr>
      <vt:lpstr>Payer‘mis-information’ for Medicare Advantage plans</vt:lpstr>
      <vt:lpstr>More payer anguish -Place of service Audits</vt:lpstr>
      <vt:lpstr>More payer anguish - Outpt</vt:lpstr>
      <vt:lpstr>Readmission Denials- CMS Policy</vt:lpstr>
      <vt:lpstr>30-Day Readmission CMS</vt:lpstr>
      <vt:lpstr>United Health Care Readmission</vt:lpstr>
      <vt:lpstr>Operational Addendum’s for Payer Contracts – All insurance types, all non-Traditional Medicare Payers.</vt:lpstr>
      <vt:lpstr>Proactive Ideas for all non-Traditional Medicare/TM Contracting – usually in Operational Addendum &amp; Appeals Does directing of pts even occur? What is the win for the provider?</vt:lpstr>
      <vt:lpstr>Contract Checklist of Utilization Needs</vt:lpstr>
      <vt:lpstr>Contract Checklist of Utilization Needs Thanks, Ms Slavin/Strong Memorial, NY</vt:lpstr>
      <vt:lpstr>CMS Contacts for Regions 1-10       ( 7-21) File complaints – squeak – with excellent examples of abuse Will require the provider try to work it out with the payer first.  Then file.. </vt:lpstr>
      <vt:lpstr>More filing of complaints – “Helping the contractor do the right thing.”  3-20</vt:lpstr>
      <vt:lpstr>AR Systems’ Contact Info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does disruption in healthcare look like?</dc:title>
  <dc:creator>Day</dc:creator>
  <cp:lastModifiedBy>Jeremy Egusquiza</cp:lastModifiedBy>
  <cp:revision>733</cp:revision>
  <cp:lastPrinted>2019-12-10T19:49:42Z</cp:lastPrinted>
  <dcterms:created xsi:type="dcterms:W3CDTF">2018-02-25T20:49:08Z</dcterms:created>
  <dcterms:modified xsi:type="dcterms:W3CDTF">2022-02-03T17:42:25Z</dcterms:modified>
</cp:coreProperties>
</file>